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256" r:id="rId2"/>
    <p:sldId id="264" r:id="rId3"/>
    <p:sldId id="262" r:id="rId4"/>
    <p:sldId id="258" r:id="rId5"/>
    <p:sldId id="259" r:id="rId6"/>
    <p:sldId id="263" r:id="rId7"/>
    <p:sldId id="260" r:id="rId8"/>
    <p:sldId id="265" r:id="rId9"/>
    <p:sldId id="261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3D154-6D3D-42C1-B1D7-DE6DE03347B8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067C7-165C-47C3-8333-1850EB9626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993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E067C7-165C-47C3-8333-1850EB96263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53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BFBADB4-F2E4-432A-A3A3-D5E202B980E1}" type="datetimeFigureOut">
              <a:rPr lang="cs-CZ" smtClean="0"/>
              <a:t>10. 10. 2015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07E6BDA-8F39-4929-9436-0B577873A17D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4.pn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Coimbra – Portugalsko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Monika Pleskačová</a:t>
            </a:r>
          </a:p>
          <a:p>
            <a:r>
              <a:rPr lang="cs-CZ" dirty="0" smtClean="0"/>
              <a:t>Petra Steinová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36096" y="366119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/>
              <a:t>Uma</a:t>
            </a:r>
            <a:r>
              <a:rPr lang="cs-CZ" sz="1400" i="1" dirty="0" smtClean="0"/>
              <a:t> vez Coimbra, para </a:t>
            </a:r>
            <a:r>
              <a:rPr lang="cs-CZ" sz="1400" i="1" dirty="0" err="1" smtClean="0"/>
              <a:t>sempre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saudade</a:t>
            </a:r>
            <a:r>
              <a:rPr lang="cs-CZ" sz="1400" i="1" dirty="0" smtClean="0"/>
              <a:t>!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val="36038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Coimbra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25112"/>
          </a:xfrm>
        </p:spPr>
        <p:txBody>
          <a:bodyPr/>
          <a:lstStyle/>
          <a:p>
            <a:r>
              <a:rPr lang="cs-CZ" dirty="0"/>
              <a:t>centrální část Portugalska</a:t>
            </a:r>
          </a:p>
          <a:p>
            <a:r>
              <a:rPr lang="cs-CZ" dirty="0" smtClean="0"/>
              <a:t>100 000 obyvatel, žije však cca 435 000 obyvatel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384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55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7125113" cy="924475"/>
          </a:xfrm>
        </p:spPr>
        <p:txBody>
          <a:bodyPr/>
          <a:lstStyle/>
          <a:p>
            <a:r>
              <a:rPr lang="cs-CZ" dirty="0" err="1" smtClean="0"/>
              <a:t>Universidade</a:t>
            </a:r>
            <a:r>
              <a:rPr lang="cs-CZ" dirty="0" smtClean="0"/>
              <a:t> de Coimbra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17939"/>
            <a:ext cx="6944584" cy="1997750"/>
          </a:xfrm>
        </p:spPr>
        <p:txBody>
          <a:bodyPr/>
          <a:lstStyle/>
          <a:p>
            <a:r>
              <a:rPr lang="cs-CZ" dirty="0" smtClean="0"/>
              <a:t>2. 2.–30. 6. 2015</a:t>
            </a:r>
          </a:p>
          <a:p>
            <a:r>
              <a:rPr lang="cs-CZ" dirty="0" smtClean="0"/>
              <a:t>studijní program: </a:t>
            </a:r>
            <a:r>
              <a:rPr lang="cs-CZ" dirty="0" err="1" smtClean="0"/>
              <a:t>Economics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58970"/>
            <a:ext cx="4752528" cy="35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1748272"/>
            <a:ext cx="3820213" cy="259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5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0" y="692696"/>
            <a:ext cx="3384376" cy="1143000"/>
          </a:xfrm>
        </p:spPr>
        <p:txBody>
          <a:bodyPr/>
          <a:lstStyle/>
          <a:p>
            <a:pPr algn="l"/>
            <a:r>
              <a:rPr lang="cs-CZ" dirty="0" smtClean="0"/>
              <a:t>Předměty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3573016"/>
            <a:ext cx="8229600" cy="306757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povinný zápis 30 ECTS z FEUC</a:t>
            </a:r>
          </a:p>
          <a:p>
            <a:r>
              <a:rPr lang="cs-CZ" sz="2400" dirty="0"/>
              <a:t>Business </a:t>
            </a:r>
            <a:r>
              <a:rPr lang="cs-CZ" sz="2400" dirty="0" err="1"/>
              <a:t>Strategy</a:t>
            </a:r>
            <a:r>
              <a:rPr lang="cs-CZ" sz="2400" dirty="0"/>
              <a:t> – 6 ECTS</a:t>
            </a:r>
          </a:p>
          <a:p>
            <a:r>
              <a:rPr lang="cs-CZ" sz="2400" dirty="0"/>
              <a:t>International </a:t>
            </a:r>
            <a:r>
              <a:rPr lang="cs-CZ" sz="2400" dirty="0" err="1"/>
              <a:t>Environmental</a:t>
            </a:r>
            <a:r>
              <a:rPr lang="cs-CZ" sz="2400" dirty="0"/>
              <a:t> </a:t>
            </a:r>
            <a:r>
              <a:rPr lang="cs-CZ" sz="2400" dirty="0" err="1"/>
              <a:t>Politics</a:t>
            </a:r>
            <a:r>
              <a:rPr lang="cs-CZ" sz="2400" dirty="0"/>
              <a:t> – 6 ECTS</a:t>
            </a:r>
          </a:p>
          <a:p>
            <a:r>
              <a:rPr lang="cs-CZ" sz="2400" dirty="0" err="1"/>
              <a:t>Língua</a:t>
            </a:r>
            <a:r>
              <a:rPr lang="cs-CZ" sz="2400" dirty="0"/>
              <a:t> </a:t>
            </a:r>
            <a:r>
              <a:rPr lang="cs-CZ" sz="2400" dirty="0" err="1"/>
              <a:t>Inglesa</a:t>
            </a:r>
            <a:r>
              <a:rPr lang="cs-CZ" sz="2400" dirty="0"/>
              <a:t> II a III – </a:t>
            </a:r>
            <a:r>
              <a:rPr lang="cs-CZ" sz="2400" dirty="0" err="1"/>
              <a:t>Mr</a:t>
            </a:r>
            <a:r>
              <a:rPr lang="cs-CZ" sz="2400" dirty="0"/>
              <a:t> </a:t>
            </a:r>
            <a:r>
              <a:rPr lang="cs-CZ" sz="2400" dirty="0" err="1"/>
              <a:t>Peach</a:t>
            </a:r>
            <a:r>
              <a:rPr lang="cs-CZ" sz="2400" dirty="0"/>
              <a:t>– 2 ECTS</a:t>
            </a:r>
          </a:p>
          <a:p>
            <a:r>
              <a:rPr lang="cs-CZ" sz="2400" dirty="0" err="1" smtClean="0"/>
              <a:t>Portuguese</a:t>
            </a:r>
            <a:r>
              <a:rPr lang="cs-CZ" sz="2400" dirty="0" smtClean="0"/>
              <a:t> </a:t>
            </a:r>
            <a:r>
              <a:rPr lang="cs-CZ" sz="2400" dirty="0" err="1" smtClean="0"/>
              <a:t>Foreign</a:t>
            </a:r>
            <a:r>
              <a:rPr lang="cs-CZ" sz="2400" dirty="0" smtClean="0"/>
              <a:t> </a:t>
            </a:r>
            <a:r>
              <a:rPr lang="cs-CZ" sz="2400" dirty="0" err="1" smtClean="0"/>
              <a:t>Policy</a:t>
            </a:r>
            <a:r>
              <a:rPr lang="cs-CZ" sz="2400" dirty="0" smtClean="0"/>
              <a:t> – 6 ECTS</a:t>
            </a:r>
          </a:p>
          <a:p>
            <a:endParaRPr lang="cs-CZ" sz="2400" dirty="0"/>
          </a:p>
          <a:p>
            <a:r>
              <a:rPr lang="cs-CZ" sz="2400" dirty="0" err="1" smtClean="0"/>
              <a:t>Portuguese</a:t>
            </a:r>
            <a:r>
              <a:rPr lang="cs-CZ" sz="2400" dirty="0" smtClean="0"/>
              <a:t> </a:t>
            </a:r>
            <a:r>
              <a:rPr lang="cs-CZ" sz="2400" dirty="0" err="1" smtClean="0"/>
              <a:t>Language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Erasmus – 6 ECTS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18110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4" b="97826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5350"/>
            <a:ext cx="28575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7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r>
              <a:rPr lang="cs-CZ" dirty="0" smtClean="0"/>
              <a:t>Ubytování a stravování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6"/>
            <a:ext cx="8496944" cy="4824536"/>
          </a:xfrm>
        </p:spPr>
        <p:txBody>
          <a:bodyPr>
            <a:normAutofit/>
          </a:bodyPr>
          <a:lstStyle/>
          <a:p>
            <a:r>
              <a:rPr lang="cs-CZ" dirty="0" smtClean="0"/>
              <a:t>ubytování si musíte najít sami – škola slíbí, ale nic </a:t>
            </a:r>
            <a:r>
              <a:rPr lang="cs-CZ" dirty="0" smtClean="0"/>
              <a:t>nezařídí</a:t>
            </a:r>
            <a:endParaRPr lang="cs-CZ" dirty="0"/>
          </a:p>
          <a:p>
            <a:r>
              <a:rPr lang="cs-CZ" dirty="0" smtClean="0"/>
              <a:t>stravování – vařily jsme; v menze jídlo za 2,40 €</a:t>
            </a:r>
          </a:p>
          <a:p>
            <a:endParaRPr lang="cs-CZ" dirty="0"/>
          </a:p>
          <a:p>
            <a:pPr marL="109728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88" y="3536757"/>
            <a:ext cx="4572000" cy="3060595"/>
          </a:xfrm>
          <a:prstGeom prst="rect">
            <a:avLst/>
          </a:prstGeom>
        </p:spPr>
      </p:pic>
      <p:pic>
        <p:nvPicPr>
          <p:cNvPr id="2051" name="Picture 3" descr="C:\Users\Monika\Pictures\2015-06-29\IMG_7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4768"/>
            <a:ext cx="4110299" cy="308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1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337467" cy="35730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96" y="0"/>
            <a:ext cx="2799502" cy="41819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930" y="-99392"/>
            <a:ext cx="2144098" cy="924475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Serenata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87" y="18671"/>
            <a:ext cx="2371713" cy="354334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216"/>
            <a:ext cx="5076056" cy="3398021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3347864" y="3443479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Cortejo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Queima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cs-CZ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Fitas</a:t>
            </a:r>
            <a:endParaRPr lang="cs-CZ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50" y="4140548"/>
            <a:ext cx="4092650" cy="27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2651829" cy="2016224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Cestujte!</a:t>
            </a:r>
            <a:br>
              <a:rPr lang="cs-CZ" dirty="0" smtClean="0"/>
            </a:br>
            <a:r>
              <a:rPr lang="cs-CZ" dirty="0" smtClean="0"/>
              <a:t>Objevujte!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9" t="25321" r="19751" b="17200"/>
          <a:stretch/>
        </p:blipFill>
        <p:spPr bwMode="auto">
          <a:xfrm>
            <a:off x="2925127" y="0"/>
            <a:ext cx="62043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9085" cy="34602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74" y="3460297"/>
            <a:ext cx="5075580" cy="33977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6" y="3382745"/>
            <a:ext cx="5191431" cy="34752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744"/>
            <a:ext cx="3421426" cy="51110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50" y="15830"/>
            <a:ext cx="5194620" cy="34773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54" y="0"/>
            <a:ext cx="5445036" cy="364502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09" y="3374722"/>
            <a:ext cx="5203194" cy="348313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55" y="3635540"/>
            <a:ext cx="4813576" cy="32223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93664"/>
            <a:ext cx="4427984" cy="29641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36" y="0"/>
            <a:ext cx="5816461" cy="389366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0" y="3679242"/>
            <a:ext cx="4738536" cy="31720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79" y="3700998"/>
            <a:ext cx="4716016" cy="31570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2" y="-1"/>
            <a:ext cx="5561576" cy="372303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7" y="-1"/>
            <a:ext cx="3453645" cy="5159149"/>
          </a:xfrm>
          <a:prstGeom prst="rect">
            <a:avLst/>
          </a:prstGeom>
        </p:spPr>
      </p:pic>
      <p:pic>
        <p:nvPicPr>
          <p:cNvPr id="16" name="Picture 2" descr="https://scontent-lhr3-1.xx.fbcdn.net/hphotos-xfa1/v/t1.0-9/11542027_529396220545094_424666877552191797_n.jpg?oh=8b851709ab83628f0363a9f934109513&amp;oe=5690582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09" y="2311788"/>
            <a:ext cx="6061417" cy="45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5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3717032"/>
            <a:ext cx="3240360" cy="924475"/>
          </a:xfrm>
        </p:spPr>
        <p:txBody>
          <a:bodyPr/>
          <a:lstStyle/>
          <a:p>
            <a:r>
              <a:rPr lang="cs-CZ" dirty="0" smtClean="0"/>
              <a:t>Madeira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4270823"/>
            <a:ext cx="4056882" cy="2573814"/>
          </a:xfrm>
        </p:spPr>
        <p:txBody>
          <a:bodyPr/>
          <a:lstStyle/>
          <a:p>
            <a:r>
              <a:rPr lang="cs-CZ" dirty="0" smtClean="0"/>
              <a:t>3. - 12.6.</a:t>
            </a:r>
          </a:p>
          <a:p>
            <a:r>
              <a:rPr lang="cs-CZ" dirty="0" smtClean="0"/>
              <a:t>1363 Kč zpáteční letenka z Lisabonu</a:t>
            </a:r>
          </a:p>
          <a:p>
            <a:r>
              <a:rPr lang="cs-CZ" dirty="0" smtClean="0"/>
              <a:t>vyplatí se půjčit auto a celé procestovat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935608" cy="33040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394" y="0"/>
            <a:ext cx="4935610" cy="3304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4003"/>
            <a:ext cx="5328510" cy="35670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01" y="-10629"/>
            <a:ext cx="4776103" cy="31972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33498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04003"/>
            <a:ext cx="5371414" cy="359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59" y="3186597"/>
            <a:ext cx="5484441" cy="36714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629"/>
            <a:ext cx="5109838" cy="34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066800"/>
          </a:xfrm>
        </p:spPr>
        <p:txBody>
          <a:bodyPr/>
          <a:lstStyle/>
          <a:p>
            <a:pPr algn="ctr"/>
            <a:r>
              <a:rPr lang="cs-CZ" dirty="0" smtClean="0"/>
              <a:t>Jeďte do Portugalska!!!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249424"/>
            <a:ext cx="8686800" cy="4325112"/>
          </a:xfrm>
        </p:spPr>
        <p:txBody>
          <a:bodyPr/>
          <a:lstStyle/>
          <a:p>
            <a:r>
              <a:rPr lang="cs-CZ" dirty="0" smtClean="0"/>
              <a:t>Monika Pleskačová </a:t>
            </a:r>
            <a:r>
              <a:rPr lang="cs-CZ" dirty="0" smtClean="0">
                <a:latin typeface="Cambria"/>
              </a:rPr>
              <a:t>→</a:t>
            </a:r>
            <a:r>
              <a:rPr lang="cs-CZ" dirty="0" smtClean="0"/>
              <a:t> monipleskacova@centrum.cz</a:t>
            </a:r>
          </a:p>
          <a:p>
            <a:pPr marL="109728" indent="0">
              <a:buNone/>
            </a:pPr>
            <a:endParaRPr lang="cs-CZ" dirty="0" smtClean="0"/>
          </a:p>
          <a:p>
            <a:r>
              <a:rPr lang="cs-CZ" dirty="0" smtClean="0"/>
              <a:t>Petra Steinová </a:t>
            </a:r>
            <a:r>
              <a:rPr lang="cs-CZ" dirty="0" smtClean="0">
                <a:latin typeface="Cambria"/>
              </a:rPr>
              <a:t>→</a:t>
            </a:r>
            <a:r>
              <a:rPr lang="cs-CZ" dirty="0" smtClean="0"/>
              <a:t> steinova.petra@gmail.com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1048"/>
            <a:ext cx="4248472" cy="28440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792024" cy="284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6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4892</TotalTime>
  <Words>154</Words>
  <Application>Microsoft Office PowerPoint</Application>
  <PresentationFormat>Předvádění na obrazovce (4:3)</PresentationFormat>
  <Paragraphs>33</Paragraphs>
  <Slides>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Urbanistický</vt:lpstr>
      <vt:lpstr>Coimbra – Portugalsko</vt:lpstr>
      <vt:lpstr>Coimbra</vt:lpstr>
      <vt:lpstr>Universidade de Coimbra</vt:lpstr>
      <vt:lpstr>Předměty</vt:lpstr>
      <vt:lpstr>Ubytování a stravování</vt:lpstr>
      <vt:lpstr>Serenata</vt:lpstr>
      <vt:lpstr>Cestujte! Objevujte!</vt:lpstr>
      <vt:lpstr>Madeira</vt:lpstr>
      <vt:lpstr>Jeďte do Portugalska!!!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Petule</dc:creator>
  <cp:lastModifiedBy>Monika</cp:lastModifiedBy>
  <cp:revision>37</cp:revision>
  <dcterms:created xsi:type="dcterms:W3CDTF">2015-10-01T13:12:35Z</dcterms:created>
  <dcterms:modified xsi:type="dcterms:W3CDTF">2015-10-10T14:38:07Z</dcterms:modified>
</cp:coreProperties>
</file>