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0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DD5D510-3247-4E07-B4F5-84A384A6351D}" type="datetimeFigureOut">
              <a:rPr lang="en-US" smtClean="0"/>
              <a:t>12-Oct-15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EAB6-A10A-46DE-9F63-D0896C65BFD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4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D510-3247-4E07-B4F5-84A384A6351D}" type="datetimeFigureOut">
              <a:rPr lang="en-US" smtClean="0"/>
              <a:t>12-Oct-15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EAB6-A10A-46DE-9F63-D0896C65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6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D510-3247-4E07-B4F5-84A384A6351D}" type="datetimeFigureOut">
              <a:rPr lang="en-US" smtClean="0"/>
              <a:t>12-Oct-15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EAB6-A10A-46DE-9F63-D0896C65BFD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32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D510-3247-4E07-B4F5-84A384A6351D}" type="datetimeFigureOut">
              <a:rPr lang="en-US" smtClean="0"/>
              <a:t>12-Oct-15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EAB6-A10A-46DE-9F63-D0896C65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4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D510-3247-4E07-B4F5-84A384A6351D}" type="datetimeFigureOut">
              <a:rPr lang="en-US" smtClean="0"/>
              <a:t>12-Oct-15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EAB6-A10A-46DE-9F63-D0896C65BFD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2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D510-3247-4E07-B4F5-84A384A6351D}" type="datetimeFigureOut">
              <a:rPr lang="en-US" smtClean="0"/>
              <a:t>12-Oct-15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EAB6-A10A-46DE-9F63-D0896C65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1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D510-3247-4E07-B4F5-84A384A6351D}" type="datetimeFigureOut">
              <a:rPr lang="en-US" smtClean="0"/>
              <a:t>12-Oct-15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EAB6-A10A-46DE-9F63-D0896C65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0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D510-3247-4E07-B4F5-84A384A6351D}" type="datetimeFigureOut">
              <a:rPr lang="en-US" smtClean="0"/>
              <a:t>12-Oct-15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EAB6-A10A-46DE-9F63-D0896C65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82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D510-3247-4E07-B4F5-84A384A6351D}" type="datetimeFigureOut">
              <a:rPr lang="en-US" smtClean="0"/>
              <a:t>12-Oct-15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EAB6-A10A-46DE-9F63-D0896C65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0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D510-3247-4E07-B4F5-84A384A6351D}" type="datetimeFigureOut">
              <a:rPr lang="en-US" smtClean="0"/>
              <a:t>12-Oct-15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EAB6-A10A-46DE-9F63-D0896C65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8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D510-3247-4E07-B4F5-84A384A6351D}" type="datetimeFigureOut">
              <a:rPr lang="en-US" smtClean="0"/>
              <a:t>12-Oct-15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EAB6-A10A-46DE-9F63-D0896C65BFD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83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DD5D510-3247-4E07-B4F5-84A384A6351D}" type="datetimeFigureOut">
              <a:rPr lang="en-US" smtClean="0"/>
              <a:t>12-Oct-15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AC9EAB6-A10A-46DE-9F63-D0896C65BFD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39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tudentskesobe.webs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University of Ljubljana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ERASMUS stay</a:t>
            </a:r>
          </a:p>
          <a:p>
            <a:r>
              <a:rPr lang="cs-CZ" dirty="0" smtClean="0"/>
              <a:t>Jaroslav Kratochvíl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911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Výběr předmětů na univerzitě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Organizace přes Facebook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Ubytování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Individuální přístu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Mimoškolní aktivity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Doporučení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337" y="1099226"/>
            <a:ext cx="5719863" cy="428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653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předmětů na univerzitě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Malá nabídka předmětů v anglickém jazyce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Domluva s garantem individuálně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Možnost studia i předmětu ne oficiálně vyučovaného v AJ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1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přes Facebook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Úvodní setkání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Důležité meetingy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Univerzitní i mimouniverzitní akce</a:t>
            </a:r>
          </a:p>
        </p:txBody>
      </p:sp>
    </p:spTree>
    <p:extLst>
      <p:ext uri="{BB962C8B-B14F-4D97-AF65-F5344CB8AC3E}">
        <p14:creationId xmlns:p14="http://schemas.microsoft.com/office/powerpoint/2010/main" val="735645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Ubytování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Koleje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Priváty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>
                <a:hlinkClick r:id="rId2"/>
              </a:rPr>
              <a:t>http://studentskesobe.webs.com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Jožica Pirnat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130 € + 20-50€ poplatky (záleží na topení)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Hostely</a:t>
            </a:r>
          </a:p>
        </p:txBody>
      </p:sp>
    </p:spTree>
    <p:extLst>
      <p:ext uri="{BB962C8B-B14F-4D97-AF65-F5344CB8AC3E}">
        <p14:creationId xmlns:p14="http://schemas.microsoft.com/office/powerpoint/2010/main" val="2468244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Individuální přístup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Strukturovaná výuka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Každý se chytá lajny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Každý si odnese znalosti po absolvování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86949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Mimoškolní aktivity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Sport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Party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Výšlapy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Cestování po Slovinsku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83"/>
          <a:stretch/>
        </p:blipFill>
        <p:spPr>
          <a:xfrm>
            <a:off x="6016704" y="2755039"/>
            <a:ext cx="4727496" cy="30852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91"/>
          <a:stretch/>
        </p:blipFill>
        <p:spPr>
          <a:xfrm>
            <a:off x="7121459" y="261626"/>
            <a:ext cx="4760068" cy="309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718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>
                <a:solidFill>
                  <a:srgbClr val="FF0000"/>
                </a:solidFill>
              </a:rPr>
              <a:t>Probability and Statistics</a:t>
            </a:r>
            <a:r>
              <a:rPr lang="cs-CZ" dirty="0" smtClean="0"/>
              <a:t> by prof. AleksandarJuriśić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>
                <a:solidFill>
                  <a:srgbClr val="FF0000"/>
                </a:solidFill>
              </a:rPr>
              <a:t>E-Learning</a:t>
            </a:r>
            <a:r>
              <a:rPr lang="cs-CZ" dirty="0" smtClean="0"/>
              <a:t> by prof. Saša Divjak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Jezero Bled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Jezero Bohinj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29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223</TotalTime>
  <Words>116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Tw Cen MT</vt:lpstr>
      <vt:lpstr>Tw Cen MT Condensed</vt:lpstr>
      <vt:lpstr>Wingdings</vt:lpstr>
      <vt:lpstr>Wingdings 3</vt:lpstr>
      <vt:lpstr>Integral</vt:lpstr>
      <vt:lpstr>University of Ljubljana</vt:lpstr>
      <vt:lpstr>Agenda</vt:lpstr>
      <vt:lpstr>Výběr předmětů na univerzitě</vt:lpstr>
      <vt:lpstr>Organizace přes Facebook</vt:lpstr>
      <vt:lpstr>Ubytování</vt:lpstr>
      <vt:lpstr>Individuální přístup</vt:lpstr>
      <vt:lpstr>Mimoškolní aktivity</vt:lpstr>
      <vt:lpstr>Doporučení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Ljubljana</dc:title>
  <dc:creator>Jaroslav Kratochvil</dc:creator>
  <cp:lastModifiedBy>Jaroslav Kratochvil</cp:lastModifiedBy>
  <cp:revision>7</cp:revision>
  <dcterms:created xsi:type="dcterms:W3CDTF">2015-09-21T08:20:55Z</dcterms:created>
  <dcterms:modified xsi:type="dcterms:W3CDTF">2015-10-12T06:24:17Z</dcterms:modified>
</cp:coreProperties>
</file>