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C7B2-DC97-40FF-A40C-1C8C185FC62A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4F3B-B1E6-4542-BD79-0B28A03D474A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C7B2-DC97-40FF-A40C-1C8C185FC62A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4F3B-B1E6-4542-BD79-0B28A03D47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C7B2-DC97-40FF-A40C-1C8C185FC62A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4F3B-B1E6-4542-BD79-0B28A03D47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C7B2-DC97-40FF-A40C-1C8C185FC62A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4F3B-B1E6-4542-BD79-0B28A03D47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C7B2-DC97-40FF-A40C-1C8C185FC62A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4F3B-B1E6-4542-BD79-0B28A03D474A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C7B2-DC97-40FF-A40C-1C8C185FC62A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4F3B-B1E6-4542-BD79-0B28A03D47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C7B2-DC97-40FF-A40C-1C8C185FC62A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4F3B-B1E6-4542-BD79-0B28A03D474A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C7B2-DC97-40FF-A40C-1C8C185FC62A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4F3B-B1E6-4542-BD79-0B28A03D47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C7B2-DC97-40FF-A40C-1C8C185FC62A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4F3B-B1E6-4542-BD79-0B28A03D47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C7B2-DC97-40FF-A40C-1C8C185FC62A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4F3B-B1E6-4542-BD79-0B28A03D474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C7B2-DC97-40FF-A40C-1C8C185FC62A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4F3B-B1E6-4542-BD79-0B28A03D47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149C7B2-DC97-40FF-A40C-1C8C185FC62A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4624F3B-B1E6-4542-BD79-0B28A03D474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Erasmus Maribor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Jan Dančák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375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Buddy system</a:t>
            </a:r>
          </a:p>
          <a:p>
            <a:r>
              <a:rPr lang="cs-CZ" dirty="0" smtClean="0"/>
              <a:t>Stravování pro studenty</a:t>
            </a:r>
          </a:p>
          <a:p>
            <a:r>
              <a:rPr lang="cs-CZ" dirty="0" smtClean="0"/>
              <a:t>Kupony zařídit co nejdřív</a:t>
            </a:r>
          </a:p>
          <a:p>
            <a:r>
              <a:rPr lang="cs-CZ" dirty="0" smtClean="0"/>
              <a:t>Bydlení na kolejích nebo na privátě (cenově není moc rozdíl)</a:t>
            </a:r>
          </a:p>
          <a:p>
            <a:r>
              <a:rPr lang="cs-CZ" dirty="0" smtClean="0"/>
              <a:t>Ceny o málo vyšší než v ČR</a:t>
            </a:r>
          </a:p>
          <a:p>
            <a:r>
              <a:rPr lang="cs-CZ" dirty="0" smtClean="0"/>
              <a:t>2/3 Slovinska se domluví anglicky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546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Koleje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Moderní Quadro (pokoje do dvou, vlastní mini-lednička, posilovna)</a:t>
            </a:r>
          </a:p>
          <a:p>
            <a:r>
              <a:rPr lang="cs-CZ" dirty="0" smtClean="0"/>
              <a:t>Starší Gospo a Tyrševa</a:t>
            </a:r>
          </a:p>
          <a:p>
            <a:r>
              <a:rPr lang="cs-CZ" dirty="0" smtClean="0"/>
              <a:t>Pozor na zloděje...</a:t>
            </a:r>
            <a:endParaRPr lang="cs-CZ" dirty="0"/>
          </a:p>
        </p:txBody>
      </p:sp>
      <p:pic>
        <p:nvPicPr>
          <p:cNvPr id="2051" name="Picture 3" descr="C:\goulash\Erasmus\Prezentace\14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65644"/>
            <a:ext cx="8784976" cy="28037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191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Fakulta ekonomiky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Výuka ve dvou budovách kousek od centra</a:t>
            </a:r>
          </a:p>
          <a:p>
            <a:r>
              <a:rPr lang="cs-CZ" dirty="0" smtClean="0"/>
              <a:t>Společné přednášky pro studenty na Erasmu</a:t>
            </a:r>
          </a:p>
          <a:p>
            <a:r>
              <a:rPr lang="cs-CZ" dirty="0" smtClean="0"/>
              <a:t>Místní studenti pouze na hodinách cizího jazyka</a:t>
            </a:r>
            <a:endParaRPr lang="cs-CZ" dirty="0"/>
          </a:p>
        </p:txBody>
      </p:sp>
      <p:pic>
        <p:nvPicPr>
          <p:cNvPr id="1026" name="Picture 2" descr="C:\goulash\Erasmus\Prezentace\ix8l44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12976"/>
            <a:ext cx="5099720" cy="34040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goulash\Erasmus\Prezentace\IMG_4844_maribor_rakusev_trg_skulptura_graves_bradford_ekonomska_fakulteta_bi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60885"/>
            <a:ext cx="3878089" cy="29082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863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Fakulta ekonomiky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Kolísavá kvalita</a:t>
            </a:r>
          </a:p>
          <a:p>
            <a:r>
              <a:rPr lang="cs-CZ" dirty="0" smtClean="0"/>
              <a:t>Lehčí předměty jsou nudné</a:t>
            </a:r>
          </a:p>
          <a:p>
            <a:r>
              <a:rPr lang="cs-CZ" dirty="0" smtClean="0"/>
              <a:t>Na jeden předmět 4 přednášky za semestr (kromě cizích jazyků)</a:t>
            </a:r>
          </a:p>
          <a:p>
            <a:r>
              <a:rPr lang="cs-CZ" dirty="0" smtClean="0"/>
              <a:t>Dost přednášek odpadalo</a:t>
            </a:r>
            <a:endParaRPr lang="cs-CZ" dirty="0"/>
          </a:p>
        </p:txBody>
      </p:sp>
      <p:pic>
        <p:nvPicPr>
          <p:cNvPr id="3075" name="Picture 3" descr="C:\goulash\Erasmus\Prezentace\logo_S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93381"/>
            <a:ext cx="7772543" cy="2275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338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Kultura a zábava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876800"/>
          </a:xfrm>
        </p:spPr>
        <p:txBody>
          <a:bodyPr/>
          <a:lstStyle/>
          <a:p>
            <a:r>
              <a:rPr lang="cs-CZ" dirty="0" smtClean="0"/>
              <a:t>Hospody tam nemají!!!</a:t>
            </a:r>
          </a:p>
          <a:p>
            <a:r>
              <a:rPr lang="cs-CZ" dirty="0" smtClean="0"/>
              <a:t>Kavárny, bary, kluby</a:t>
            </a:r>
          </a:p>
          <a:p>
            <a:r>
              <a:rPr lang="cs-CZ" dirty="0" smtClean="0"/>
              <a:t>ESN organizuje Welcome week, výlety, akce</a:t>
            </a:r>
          </a:p>
          <a:p>
            <a:r>
              <a:rPr lang="cs-CZ" dirty="0" smtClean="0"/>
              <a:t>Zimní stadion, olympijský bazén, Pohorje</a:t>
            </a:r>
            <a:endParaRPr lang="cs-CZ" dirty="0"/>
          </a:p>
        </p:txBody>
      </p:sp>
      <p:pic>
        <p:nvPicPr>
          <p:cNvPr id="4098" name="Picture 2" descr="C:\goulash\Erasmus\Prezentace\klub-kms-maribor-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090" y="692696"/>
            <a:ext cx="3711030" cy="24771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goulash\Erasmus\Prezentace\300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005" y="3861048"/>
            <a:ext cx="3912115" cy="25993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361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...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jandancak@gmail.com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785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128</TotalTime>
  <Words>134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Erasmus Maribor</vt:lpstr>
      <vt:lpstr>Základní info</vt:lpstr>
      <vt:lpstr>Koleje</vt:lpstr>
      <vt:lpstr>Fakulta ekonomiky</vt:lpstr>
      <vt:lpstr>Fakulta ekonomiky</vt:lpstr>
      <vt:lpstr>Kultura a zábava</vt:lpstr>
      <vt:lpstr>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Yazz</dc:creator>
  <cp:lastModifiedBy>Yazz</cp:lastModifiedBy>
  <cp:revision>8</cp:revision>
  <dcterms:created xsi:type="dcterms:W3CDTF">2015-10-19T15:43:02Z</dcterms:created>
  <dcterms:modified xsi:type="dcterms:W3CDTF">2015-10-19T17:51:24Z</dcterms:modified>
</cp:coreProperties>
</file>