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65" r:id="rId3"/>
    <p:sldId id="308" r:id="rId4"/>
    <p:sldId id="310" r:id="rId5"/>
    <p:sldId id="309" r:id="rId6"/>
    <p:sldId id="312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3" r:id="rId15"/>
    <p:sldId id="322" r:id="rId16"/>
    <p:sldId id="324" r:id="rId17"/>
  </p:sldIdLst>
  <p:sldSz cx="12188825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371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1018">
          <p15:clr>
            <a:srgbClr val="A4A3A4"/>
          </p15:clr>
        </p15:guide>
        <p15:guide id="6" orient="horz" pos="3886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pos="3839">
          <p15:clr>
            <a:srgbClr val="A4A3A4"/>
          </p15:clr>
        </p15:guide>
        <p15:guide id="10" pos="1247">
          <p15:clr>
            <a:srgbClr val="A4A3A4"/>
          </p15:clr>
        </p15:guide>
        <p15:guide id="11" pos="7007">
          <p15:clr>
            <a:srgbClr val="A4A3A4"/>
          </p15:clr>
        </p15:guide>
        <p15:guide id="12" pos="4415">
          <p15:clr>
            <a:srgbClr val="A4A3A4"/>
          </p15:clr>
        </p15:guide>
        <p15:guide id="13" pos="6863">
          <p15:clr>
            <a:srgbClr val="A4A3A4"/>
          </p15:clr>
        </p15:guide>
        <p15:guide id="14" pos="7295">
          <p15:clr>
            <a:srgbClr val="A4A3A4"/>
          </p15:clr>
        </p15:guide>
        <p15:guide id="15" pos="1535">
          <p15:clr>
            <a:srgbClr val="A4A3A4"/>
          </p15:clr>
        </p15:guide>
        <p15:guide id="16" pos="6143">
          <p15:clr>
            <a:srgbClr val="A4A3A4"/>
          </p15:clr>
        </p15:guide>
        <p15:guide id="17" pos="3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29" autoAdjust="0"/>
  </p:normalViewPr>
  <p:slideViewPr>
    <p:cSldViewPr showGuides="1">
      <p:cViewPr varScale="1">
        <p:scale>
          <a:sx n="92" d="100"/>
          <a:sy n="92" d="100"/>
        </p:scale>
        <p:origin x="498" y="108"/>
      </p:cViewPr>
      <p:guideLst>
        <p:guide orient="horz" pos="2160"/>
        <p:guide orient="horz" pos="4030"/>
        <p:guide orient="horz" pos="371"/>
        <p:guide orient="horz" pos="1152"/>
        <p:guide orient="horz" pos="1018"/>
        <p:guide orient="horz" pos="3886"/>
        <p:guide orient="horz"/>
        <p:guide orient="horz" pos="528"/>
        <p:guide pos="3839"/>
        <p:guide pos="1247"/>
        <p:guide pos="7007"/>
        <p:guide pos="4415"/>
        <p:guide pos="6863"/>
        <p:guide pos="7295"/>
        <p:guide pos="1535"/>
        <p:guide pos="6143"/>
        <p:guide pos="3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cs-CZ" smtClean="0"/>
              <a:t>26.9.2015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cs-CZ" smtClean="0"/>
              <a:t>26.9.2015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09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 8" descr="Velká mořská vlna" title="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t>26.9.2015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t>26.9.2015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t>26.9.2015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t>26.9.2015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3" y="381000"/>
            <a:ext cx="9144000" cy="1219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t>26.9.2015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8023" y="38100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t>26.9.2015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t>26.9.2015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 5" descr="Velká mořská vlna (poloprůhledná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t>26.9.2015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t>26.9.2015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smtClean="0"/>
              <a:pPr/>
              <a:t>26.9.2015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 6" descr="Velká mořská vlna (poloprůhledná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Obrázek  9" descr="Velká mořská vlna" title="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cs-CZ" smtClean="0"/>
              <a:pPr/>
              <a:t>26.9.2015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670476" y="1052736"/>
            <a:ext cx="5518349" cy="3733800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9600" b="0" i="0" dirty="0" smtClean="0">
                <a:solidFill>
                  <a:schemeClr val="tx1"/>
                </a:solidFill>
                <a:latin typeface="Chiller" panose="04020404031007020602" pitchFamily="82" charset="0"/>
              </a:rPr>
              <a:t>Portugalsko</a:t>
            </a:r>
            <a:br>
              <a:rPr lang="cs-CZ" sz="9600" b="0" i="0" dirty="0" smtClean="0">
                <a:solidFill>
                  <a:schemeClr val="tx1"/>
                </a:solidFill>
                <a:latin typeface="Chiller" panose="04020404031007020602" pitchFamily="82" charset="0"/>
              </a:rPr>
            </a:br>
            <a:r>
              <a:rPr lang="cs-CZ" sz="7200" dirty="0">
                <a:latin typeface="Chiller" panose="04020404031007020602" pitchFamily="82" charset="0"/>
              </a:rPr>
              <a:t/>
            </a:r>
            <a:br>
              <a:rPr lang="cs-CZ" sz="7200" dirty="0">
                <a:latin typeface="Chiller" panose="04020404031007020602" pitchFamily="82" charset="0"/>
              </a:rPr>
            </a:br>
            <a:r>
              <a:rPr lang="cs-CZ" sz="7200" b="0" i="0" dirty="0" smtClean="0">
                <a:solidFill>
                  <a:schemeClr val="tx1"/>
                </a:solidFill>
                <a:latin typeface="Chiller" panose="04020404031007020602" pitchFamily="82" charset="0"/>
              </a:rPr>
              <a:t/>
            </a:r>
            <a:br>
              <a:rPr lang="cs-CZ" sz="7200" b="0" i="0" dirty="0" smtClean="0">
                <a:solidFill>
                  <a:schemeClr val="tx1"/>
                </a:solidFill>
                <a:latin typeface="Chiller" panose="04020404031007020602" pitchFamily="82" charset="0"/>
              </a:rPr>
            </a:br>
            <a:r>
              <a:rPr lang="cs-CZ" sz="7200" dirty="0">
                <a:latin typeface="Chiller" panose="04020404031007020602" pitchFamily="82" charset="0"/>
              </a:rPr>
              <a:t> </a:t>
            </a:r>
            <a:r>
              <a:rPr lang="cs-CZ" sz="7200" dirty="0" smtClean="0">
                <a:latin typeface="Chiller" panose="04020404031007020602" pitchFamily="82" charset="0"/>
              </a:rPr>
              <a:t> </a:t>
            </a:r>
            <a:r>
              <a:rPr lang="cs-CZ" sz="7200" dirty="0" err="1" smtClean="0">
                <a:latin typeface="Chiller" panose="04020404031007020602" pitchFamily="82" charset="0"/>
              </a:rPr>
              <a:t>Viana</a:t>
            </a:r>
            <a:r>
              <a:rPr lang="cs-CZ" sz="7200" dirty="0" smtClean="0">
                <a:latin typeface="Chiller" panose="04020404031007020602" pitchFamily="82" charset="0"/>
              </a:rPr>
              <a:t> do </a:t>
            </a:r>
            <a:r>
              <a:rPr lang="cs-CZ" sz="7200" dirty="0" err="1" smtClean="0">
                <a:latin typeface="Chiller" panose="04020404031007020602" pitchFamily="82" charset="0"/>
              </a:rPr>
              <a:t>Castelo</a:t>
            </a:r>
            <a:endParaRPr lang="cs-CZ" sz="7200" b="0" i="0" dirty="0">
              <a:solidFill>
                <a:schemeClr val="tx1"/>
              </a:solidFill>
              <a:latin typeface="Chiller" panose="04020404031007020602" pitchFamily="82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cs-CZ" sz="3600" dirty="0" smtClean="0">
                <a:solidFill>
                  <a:srgbClr val="83BEC0"/>
                </a:solidFill>
                <a:latin typeface="Chiller" panose="04020404031007020602" pitchFamily="82" charset="0"/>
              </a:rPr>
              <a:t>Ivana Vacková a Tereza Zajícová</a:t>
            </a:r>
            <a:endParaRPr lang="cs-CZ" sz="3600" b="0" i="0" baseline="0" dirty="0">
              <a:solidFill>
                <a:srgbClr val="83BEC0"/>
              </a:solidFill>
              <a:latin typeface="Chiller" panose="04020404031007020602" pitchFamily="8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3068960"/>
            <a:ext cx="5400600" cy="3602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358108" y="1071"/>
            <a:ext cx="9144002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 smtClean="0">
                <a:latin typeface="Chiller" panose="04020404031007020602" pitchFamily="82" charset="0"/>
              </a:rPr>
              <a:t>Cestování a kultura</a:t>
            </a:r>
            <a:endParaRPr lang="cs-CZ" sz="6600" dirty="0">
              <a:latin typeface="Chiller" panose="04020404031007020602" pitchFamily="8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052736"/>
            <a:ext cx="4397428" cy="563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1052736"/>
            <a:ext cx="6824994" cy="563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700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917948" y="290101"/>
            <a:ext cx="9144002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 smtClean="0">
                <a:latin typeface="Chiller" panose="04020404031007020602" pitchFamily="82" charset="0"/>
              </a:rPr>
              <a:t>Cestování a kultura</a:t>
            </a:r>
            <a:endParaRPr lang="cs-CZ" sz="6600" dirty="0">
              <a:latin typeface="Chiller" panose="04020404031007020602" pitchFamily="8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484784"/>
            <a:ext cx="6492213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1340768"/>
            <a:ext cx="3784309" cy="5348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72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2164" y="-178677"/>
            <a:ext cx="9144001" cy="1219200"/>
          </a:xfrm>
        </p:spPr>
        <p:txBody>
          <a:bodyPr>
            <a:normAutofit/>
          </a:bodyPr>
          <a:lstStyle/>
          <a:p>
            <a:r>
              <a:rPr lang="cs-CZ" sz="6600" dirty="0" smtClean="0">
                <a:latin typeface="Chiller" panose="04020404031007020602" pitchFamily="82" charset="0"/>
              </a:rPr>
              <a:t>       Sport</a:t>
            </a:r>
            <a:endParaRPr lang="cs-CZ" sz="6600" dirty="0">
              <a:latin typeface="Chiller" panose="04020404031007020602" pitchFamily="8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52" y="1047800"/>
            <a:ext cx="60960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3284984"/>
            <a:ext cx="5050604" cy="322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3284984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9502451" y="2638653"/>
            <a:ext cx="242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s</a:t>
            </a:r>
            <a:r>
              <a:rPr lang="cs-CZ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urfing</a:t>
            </a:r>
            <a:r>
              <a:rPr lang="cs-CZ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– ve dne i</a:t>
            </a:r>
          </a:p>
          <a:p>
            <a:r>
              <a:rPr lang="cs-CZ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cs-CZ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        večer</a:t>
            </a:r>
            <a:endParaRPr lang="cs-CZ" sz="2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45939" y="293568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pádlování</a:t>
            </a:r>
            <a:endParaRPr lang="cs-CZ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351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0236" y="-243408"/>
            <a:ext cx="9144001" cy="1219200"/>
          </a:xfrm>
        </p:spPr>
        <p:txBody>
          <a:bodyPr>
            <a:normAutofit/>
          </a:bodyPr>
          <a:lstStyle/>
          <a:p>
            <a:r>
              <a:rPr lang="cs-CZ" sz="6600" dirty="0" smtClean="0">
                <a:latin typeface="Chiller" panose="04020404031007020602" pitchFamily="82" charset="0"/>
              </a:rPr>
              <a:t>Volný čas</a:t>
            </a:r>
            <a:endParaRPr lang="cs-CZ" sz="6600" dirty="0">
              <a:latin typeface="Chiller" panose="04020404031007020602" pitchFamily="8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1124744"/>
            <a:ext cx="4307291" cy="552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844824"/>
            <a:ext cx="5926039" cy="3456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116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05980" y="0"/>
            <a:ext cx="42707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600" dirty="0" smtClean="0">
                <a:latin typeface="Chiller" panose="04020404031007020602" pitchFamily="82" charset="0"/>
              </a:rPr>
              <a:t>Vánoce</a:t>
            </a:r>
            <a:endParaRPr lang="cs-CZ" sz="6000" dirty="0">
              <a:latin typeface="Chiller" panose="04020404031007020602" pitchFamily="8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3140968"/>
            <a:ext cx="3586945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7" y="946619"/>
            <a:ext cx="5052053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23" y="350077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43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46140" y="-35169"/>
            <a:ext cx="5040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600" dirty="0" smtClean="0">
                <a:latin typeface="Chiller" panose="04020404031007020602" pitchFamily="82" charset="0"/>
              </a:rPr>
              <a:t>Díky za pozornost</a:t>
            </a:r>
            <a:endParaRPr lang="cs-CZ" sz="6600" dirty="0">
              <a:latin typeface="Chiller" panose="04020404031007020602" pitchFamily="8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340768"/>
            <a:ext cx="4979268" cy="5186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ovéPole 3"/>
          <p:cNvSpPr txBox="1"/>
          <p:nvPr/>
        </p:nvSpPr>
        <p:spPr>
          <a:xfrm>
            <a:off x="6814492" y="2090010"/>
            <a:ext cx="4464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!!! </a:t>
            </a:r>
            <a:r>
              <a:rPr lang="cs-CZ" sz="4400" dirty="0">
                <a:latin typeface="Batang" panose="02030600000101010101" pitchFamily="18" charset="-127"/>
                <a:ea typeface="Batang" panose="02030600000101010101" pitchFamily="18" charset="-127"/>
              </a:rPr>
              <a:t>Užijte si </a:t>
            </a:r>
            <a:r>
              <a:rPr lang="cs-CZ" sz="4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Portugalsko!!!</a:t>
            </a:r>
            <a:endParaRPr lang="cs-CZ" sz="4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526460" y="4581128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zajicovat@gmail.com</a:t>
            </a:r>
          </a:p>
          <a:p>
            <a:endParaRPr lang="cs-CZ" sz="2800" dirty="0"/>
          </a:p>
          <a:p>
            <a:r>
              <a:rPr lang="cs-CZ" sz="2800" dirty="0" smtClean="0"/>
              <a:t>ivusavackova@seznam.cz</a:t>
            </a:r>
          </a:p>
        </p:txBody>
      </p:sp>
    </p:spTree>
    <p:extLst>
      <p:ext uri="{BB962C8B-B14F-4D97-AF65-F5344CB8AC3E}">
        <p14:creationId xmlns:p14="http://schemas.microsoft.com/office/powerpoint/2010/main" val="270497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979612" y="20200"/>
            <a:ext cx="9144001" cy="121920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6000" b="0" i="0" dirty="0" smtClean="0">
                <a:solidFill>
                  <a:schemeClr val="tx1"/>
                </a:solidFill>
                <a:latin typeface="Chiller" panose="04020404031007020602" pitchFamily="82" charset="0"/>
              </a:rPr>
              <a:t>Základní údaje o Portugalsku</a:t>
            </a:r>
            <a:endParaRPr lang="cs-CZ" sz="6000" b="0" i="0" dirty="0">
              <a:solidFill>
                <a:schemeClr val="tx1"/>
              </a:solidFill>
              <a:latin typeface="Chiller" panose="04020404031007020602" pitchFamily="82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3358108" y="2002341"/>
            <a:ext cx="7909521" cy="426112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cs-CZ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Oficiální název: Portugalská </a:t>
            </a:r>
            <a:r>
              <a:rPr lang="cs-CZ" sz="3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republika</a:t>
            </a:r>
            <a:r>
              <a:rPr lang="cs-CZ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 </a:t>
            </a:r>
            <a:br>
              <a:rPr lang="cs-CZ" sz="32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Hlavní město: Lisabon </a:t>
            </a:r>
            <a:br>
              <a:rPr lang="cs-CZ" sz="32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3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Počet </a:t>
            </a:r>
            <a:r>
              <a:rPr lang="cs-CZ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obyvatel: 10 605 870 </a:t>
            </a:r>
            <a:br>
              <a:rPr lang="cs-CZ" sz="32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Rozloha: 92 391 km2 </a:t>
            </a:r>
            <a:br>
              <a:rPr lang="cs-CZ" sz="32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Měna: 1 euro = </a:t>
            </a:r>
            <a:r>
              <a:rPr lang="cs-CZ" sz="3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27,10 </a:t>
            </a:r>
            <a:r>
              <a:rPr lang="cs-CZ" sz="32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kč</a:t>
            </a:r>
            <a:r>
              <a:rPr lang="cs-CZ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 </a:t>
            </a:r>
            <a:br>
              <a:rPr lang="cs-CZ" sz="32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cs-CZ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Úřední jazyk: portugalština</a:t>
            </a:r>
            <a:endParaRPr lang="cs-CZ" sz="3200" b="0" i="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16" y="260648"/>
            <a:ext cx="3096344" cy="17416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3573016"/>
            <a:ext cx="1818836" cy="30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731168"/>
            <a:ext cx="5832648" cy="499120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5400" dirty="0" smtClean="0">
                <a:latin typeface="Chiller" panose="04020404031007020602" pitchFamily="82" charset="0"/>
              </a:rPr>
              <a:t>Studium – </a:t>
            </a:r>
            <a:r>
              <a:rPr lang="cs-CZ" sz="5400" dirty="0" err="1" smtClean="0">
                <a:latin typeface="Chiller" panose="04020404031007020602" pitchFamily="82" charset="0"/>
              </a:rPr>
              <a:t>Viana</a:t>
            </a:r>
            <a:r>
              <a:rPr lang="cs-CZ" sz="5400" dirty="0" smtClean="0">
                <a:latin typeface="Chiller" panose="04020404031007020602" pitchFamily="82" charset="0"/>
              </a:rPr>
              <a:t> a </a:t>
            </a:r>
            <a:r>
              <a:rPr lang="cs-CZ" sz="5400" dirty="0" err="1" smtClean="0">
                <a:latin typeface="Chiller" panose="04020404031007020602" pitchFamily="82" charset="0"/>
              </a:rPr>
              <a:t>Valenca</a:t>
            </a:r>
            <a:endParaRPr lang="cs-CZ" sz="5400" b="0" i="0" dirty="0">
              <a:solidFill>
                <a:schemeClr val="tx1"/>
              </a:solidFill>
              <a:latin typeface="Chiller" panose="040204040310070206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17948" y="1529544"/>
            <a:ext cx="4618855" cy="4827853"/>
          </a:xfrm>
        </p:spPr>
        <p:txBody>
          <a:bodyPr>
            <a:normAutofit lnSpcReduction="10000"/>
          </a:bodyPr>
          <a:lstStyle/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cs-CZ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Instituto</a:t>
            </a:r>
            <a:r>
              <a:rPr lang="cs-CZ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cs-CZ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Politecnico</a:t>
            </a:r>
            <a:r>
              <a:rPr lang="cs-CZ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De </a:t>
            </a:r>
            <a:r>
              <a:rPr lang="cs-CZ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Viana</a:t>
            </a:r>
            <a:r>
              <a:rPr lang="cs-CZ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Do </a:t>
            </a:r>
            <a:r>
              <a:rPr lang="cs-CZ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Castelo</a:t>
            </a:r>
            <a:endParaRPr lang="cs-CZ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cs-CZ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Celá </a:t>
            </a:r>
            <a:r>
              <a:rPr lang="cs-CZ" dirty="0" smtClean="0">
                <a:latin typeface="Batang" panose="02030600000101010101" pitchFamily="18" charset="-127"/>
                <a:ea typeface="Batang" panose="02030600000101010101" pitchFamily="18" charset="-127"/>
              </a:rPr>
              <a:t>výuka v angličtině</a:t>
            </a: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cs-CZ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Viana</a:t>
            </a:r>
            <a:r>
              <a:rPr lang="cs-CZ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– </a:t>
            </a:r>
            <a:r>
              <a:rPr lang="cs-CZ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Portuguese</a:t>
            </a:r>
            <a:r>
              <a:rPr lang="cs-CZ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cs-CZ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Language</a:t>
            </a:r>
            <a:r>
              <a:rPr lang="cs-CZ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and </a:t>
            </a:r>
            <a:r>
              <a:rPr lang="cs-CZ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Culture</a:t>
            </a:r>
            <a:r>
              <a:rPr lang="cs-CZ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cs-CZ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English</a:t>
            </a:r>
            <a:r>
              <a:rPr lang="cs-CZ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I.</a:t>
            </a: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cs-CZ" sz="2400" b="0" i="0" dirty="0" err="1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Valenca</a:t>
            </a:r>
            <a:r>
              <a:rPr lang="cs-CZ" sz="2400" b="0" i="0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– Marketing</a:t>
            </a:r>
            <a:r>
              <a:rPr lang="cs-CZ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 Business </a:t>
            </a:r>
            <a:r>
              <a:rPr lang="cs-CZ" dirty="0" err="1">
                <a:latin typeface="Batang" panose="02030600000101010101" pitchFamily="18" charset="-127"/>
                <a:ea typeface="Batang" panose="02030600000101010101" pitchFamily="18" charset="-127"/>
              </a:rPr>
              <a:t>O</a:t>
            </a:r>
            <a:r>
              <a:rPr lang="cs-CZ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rganization</a:t>
            </a:r>
            <a:r>
              <a:rPr lang="cs-CZ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cs-CZ" sz="2400" b="0" i="0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cs-CZ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cesta do </a:t>
            </a:r>
            <a:r>
              <a:rPr lang="cs-CZ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Valency</a:t>
            </a:r>
            <a:r>
              <a:rPr lang="cs-CZ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(12x):</a:t>
            </a:r>
            <a:endParaRPr lang="cs-CZ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r>
              <a:rPr lang="cs-CZ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cs-CZ" dirty="0" smtClean="0">
                <a:latin typeface="Batang" panose="02030600000101010101" pitchFamily="18" charset="-127"/>
                <a:ea typeface="Batang" panose="02030600000101010101" pitchFamily="18" charset="-127"/>
              </a:rPr>
              <a:t>vlak – 1hod/2,5 eur - student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r>
              <a:rPr lang="cs-CZ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cs-CZ" dirty="0" smtClean="0">
                <a:latin typeface="Batang" panose="02030600000101010101" pitchFamily="18" charset="-127"/>
                <a:ea typeface="Batang" panose="02030600000101010101" pitchFamily="18" charset="-127"/>
              </a:rPr>
              <a:t>jízda stopem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980728"/>
            <a:ext cx="4824536" cy="567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44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55095" y="185207"/>
            <a:ext cx="5688632" cy="787152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6000" dirty="0" smtClean="0">
                <a:latin typeface="Chiller" panose="04020404031007020602" pitchFamily="82" charset="0"/>
              </a:rPr>
              <a:t>Jídlo a pití </a:t>
            </a:r>
            <a:endParaRPr lang="cs-CZ" sz="6000" b="0" i="0" dirty="0">
              <a:solidFill>
                <a:schemeClr val="tx1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07" y="1017140"/>
            <a:ext cx="2862136" cy="1907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8" y="972359"/>
            <a:ext cx="2912343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539" y="1016801"/>
            <a:ext cx="3384376" cy="451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1416623" y="529846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Pastel de </a:t>
            </a:r>
            <a:r>
              <a:rPr lang="cs-CZ" sz="24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Nata</a:t>
            </a:r>
            <a:endParaRPr lang="cs-CZ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27107" y="290961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Francesinha</a:t>
            </a:r>
            <a:endParaRPr lang="cs-CZ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542684" y="5445224"/>
            <a:ext cx="273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pivo Super </a:t>
            </a:r>
            <a:r>
              <a:rPr lang="cs-CZ" sz="24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Bock</a:t>
            </a:r>
            <a:endParaRPr lang="cs-CZ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53" y="3573016"/>
            <a:ext cx="1673816" cy="2864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ovéPole 13"/>
          <p:cNvSpPr txBox="1"/>
          <p:nvPr/>
        </p:nvSpPr>
        <p:spPr>
          <a:xfrm>
            <a:off x="6058602" y="6437884"/>
            <a:ext cx="318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Portské a další vína</a:t>
            </a:r>
            <a:endParaRPr lang="cs-CZ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21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6060" y="332656"/>
            <a:ext cx="5328592" cy="842391"/>
          </a:xfrm>
        </p:spPr>
        <p:txBody>
          <a:bodyPr>
            <a:noAutofit/>
          </a:bodyPr>
          <a:lstStyle/>
          <a:p>
            <a:pPr algn="ctr"/>
            <a:r>
              <a:rPr lang="cs-CZ" sz="6600" dirty="0" smtClean="0">
                <a:latin typeface="Chiller" panose="04020404031007020602" pitchFamily="82" charset="0"/>
              </a:rPr>
              <a:t>Party </a:t>
            </a:r>
            <a:r>
              <a:rPr lang="cs-CZ" sz="6600" dirty="0" err="1" smtClean="0">
                <a:latin typeface="Chiller" panose="04020404031007020602" pitchFamily="82" charset="0"/>
              </a:rPr>
              <a:t>party</a:t>
            </a:r>
            <a:r>
              <a:rPr lang="cs-CZ" sz="6600" dirty="0" smtClean="0">
                <a:latin typeface="Chiller" panose="04020404031007020602" pitchFamily="82" charset="0"/>
              </a:rPr>
              <a:t> </a:t>
            </a:r>
            <a:r>
              <a:rPr lang="cs-CZ" sz="6600" dirty="0" err="1" smtClean="0">
                <a:latin typeface="Chiller" panose="04020404031007020602" pitchFamily="82" charset="0"/>
              </a:rPr>
              <a:t>party</a:t>
            </a:r>
            <a:endParaRPr lang="cs-CZ" sz="6600" dirty="0">
              <a:latin typeface="Chiller" panose="04020404031007020602" pitchFamily="82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268760"/>
            <a:ext cx="6278421" cy="470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1175047"/>
            <a:ext cx="4049182" cy="5398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28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934172" y="116632"/>
            <a:ext cx="9144002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600" dirty="0" smtClean="0">
                <a:latin typeface="Chiller" panose="04020404031007020602" pitchFamily="82" charset="0"/>
              </a:rPr>
              <a:t>Party </a:t>
            </a:r>
            <a:r>
              <a:rPr lang="cs-CZ" sz="6600" dirty="0" err="1" smtClean="0">
                <a:latin typeface="Chiller" panose="04020404031007020602" pitchFamily="82" charset="0"/>
              </a:rPr>
              <a:t>party</a:t>
            </a:r>
            <a:r>
              <a:rPr lang="cs-CZ" sz="6600" dirty="0" smtClean="0">
                <a:latin typeface="Chiller" panose="04020404031007020602" pitchFamily="82" charset="0"/>
              </a:rPr>
              <a:t> </a:t>
            </a:r>
            <a:r>
              <a:rPr lang="cs-CZ" sz="6600" dirty="0" err="1" smtClean="0">
                <a:latin typeface="Chiller" panose="04020404031007020602" pitchFamily="82" charset="0"/>
              </a:rPr>
              <a:t>party</a:t>
            </a:r>
            <a:endParaRPr lang="cs-CZ" sz="6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988840"/>
            <a:ext cx="543609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852" y="1354977"/>
            <a:ext cx="6025815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52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502124" y="0"/>
            <a:ext cx="9144002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600" dirty="0" smtClean="0">
                <a:latin typeface="Chiller" panose="04020404031007020602" pitchFamily="82" charset="0"/>
              </a:rPr>
              <a:t>Party </a:t>
            </a:r>
            <a:r>
              <a:rPr lang="cs-CZ" sz="6600" dirty="0" err="1" smtClean="0">
                <a:latin typeface="Chiller" panose="04020404031007020602" pitchFamily="82" charset="0"/>
              </a:rPr>
              <a:t>party</a:t>
            </a:r>
            <a:r>
              <a:rPr lang="cs-CZ" sz="6600" dirty="0" smtClean="0">
                <a:latin typeface="Chiller" panose="04020404031007020602" pitchFamily="82" charset="0"/>
              </a:rPr>
              <a:t> </a:t>
            </a:r>
            <a:r>
              <a:rPr lang="cs-CZ" sz="6600" dirty="0" err="1" smtClean="0">
                <a:latin typeface="Chiller" panose="04020404031007020602" pitchFamily="82" charset="0"/>
              </a:rPr>
              <a:t>party</a:t>
            </a:r>
            <a:endParaRPr lang="cs-CZ" sz="6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052736"/>
            <a:ext cx="5472608" cy="56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scontent-vie1-1.xx.fbcdn.net/hphotos-xap1/v/t1.0-9/9454_465370580268998_790379395992364839_n.jpg?oh=f6e276ba0b7815670d8daafb40a444a3&amp;oe=56A95F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76" y="1700808"/>
            <a:ext cx="6227676" cy="4151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4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430116" y="188640"/>
            <a:ext cx="9144002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 smtClean="0">
                <a:latin typeface="Chiller" panose="04020404031007020602" pitchFamily="82" charset="0"/>
              </a:rPr>
              <a:t>Cestování a kultura</a:t>
            </a:r>
            <a:endParaRPr lang="cs-CZ" sz="6600" dirty="0">
              <a:latin typeface="Chiller" panose="04020404031007020602" pitchFamily="8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2276872"/>
            <a:ext cx="5832648" cy="437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556792"/>
            <a:ext cx="5818751" cy="434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8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358108" y="1071"/>
            <a:ext cx="9144002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 smtClean="0">
                <a:latin typeface="Chiller" panose="04020404031007020602" pitchFamily="82" charset="0"/>
              </a:rPr>
              <a:t>Cestování a kultura</a:t>
            </a:r>
            <a:endParaRPr lang="cs-CZ" sz="6600" dirty="0">
              <a:latin typeface="Chiller" panose="04020404031007020602" pitchFamily="8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980728"/>
            <a:ext cx="5733256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1412776"/>
            <a:ext cx="5786812" cy="434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97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Waves_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Waves_16x9_TP102901020.potx" id="{4E1E9AB9-B4D6-424E-BC91-ABD7E692E7F0}" vid="{541DE5F1-7DE8-418C-9D50-AE70EA6D686C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5D940B-4F8D-4CC4-9A97-C00F7BCD09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mořskými vlnami (širokoúhlá)</Template>
  <TotalTime>0</TotalTime>
  <Words>121</Words>
  <Application>Microsoft Office PowerPoint</Application>
  <PresentationFormat>Vlastní</PresentationFormat>
  <Paragraphs>36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Batang</vt:lpstr>
      <vt:lpstr>Arial</vt:lpstr>
      <vt:lpstr>Century Gothic</vt:lpstr>
      <vt:lpstr>Courier New</vt:lpstr>
      <vt:lpstr>Chiller</vt:lpstr>
      <vt:lpstr>OceanWaves_16x9</vt:lpstr>
      <vt:lpstr>Portugalsko     Viana do Castelo</vt:lpstr>
      <vt:lpstr>Základní údaje o Portugalsku</vt:lpstr>
      <vt:lpstr>Studium – Viana a Valenca</vt:lpstr>
      <vt:lpstr>Jídlo a pití </vt:lpstr>
      <vt:lpstr>Party party party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Sport</vt:lpstr>
      <vt:lpstr>Volný čas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2015-09-13T10:58:16Z</dcterms:created>
  <dcterms:modified xsi:type="dcterms:W3CDTF">2015-09-26T13:03:46Z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TC029010259991</vt:lpwstr>
  </property>
</Properties>
</file>