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1" r:id="rId6"/>
    <p:sldId id="264" r:id="rId7"/>
    <p:sldId id="258" r:id="rId8"/>
    <p:sldId id="266" r:id="rId9"/>
    <p:sldId id="259" r:id="rId10"/>
    <p:sldId id="265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channel/UCzytbADuggStj9t25taatA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CLurEnjOeM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45976828868737/?fref=ts" TargetMode="External"/><Relationship Id="rId2" Type="http://schemas.openxmlformats.org/officeDocument/2006/relationships/hyperlink" Target="https://www.facebook.com/groups/208276169262413/?fref=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groups/665446850230280/?fref=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sterdam_tit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289"/>
            <a:ext cx="9144000" cy="538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825" y="4637399"/>
            <a:ext cx="3802940" cy="7899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Erasmus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Zajímavosti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Holanďané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přívětiví</a:t>
            </a:r>
            <a:r>
              <a:rPr lang="en-US" dirty="0" smtClean="0"/>
              <a:t> a </a:t>
            </a:r>
            <a:r>
              <a:rPr lang="en-US" dirty="0" err="1" smtClean="0"/>
              <a:t>velice</a:t>
            </a:r>
            <a:r>
              <a:rPr lang="en-US" dirty="0" smtClean="0"/>
              <a:t> </a:t>
            </a:r>
            <a:r>
              <a:rPr lang="en-US" dirty="0" err="1" smtClean="0"/>
              <a:t>společenští</a:t>
            </a:r>
            <a:endParaRPr lang="en-US" dirty="0" smtClean="0"/>
          </a:p>
          <a:p>
            <a:pPr lvl="1"/>
            <a:r>
              <a:rPr lang="en-US" dirty="0" err="1" smtClean="0"/>
              <a:t>Všichni</a:t>
            </a:r>
            <a:r>
              <a:rPr lang="en-US" dirty="0" smtClean="0"/>
              <a:t> </a:t>
            </a:r>
            <a:r>
              <a:rPr lang="en-US" dirty="0" err="1" smtClean="0"/>
              <a:t>umí</a:t>
            </a:r>
            <a:r>
              <a:rPr lang="en-US" dirty="0" smtClean="0"/>
              <a:t> </a:t>
            </a:r>
            <a:r>
              <a:rPr lang="en-US" dirty="0" err="1" smtClean="0"/>
              <a:t>anglicky</a:t>
            </a:r>
            <a:r>
              <a:rPr lang="en-US" dirty="0" smtClean="0"/>
              <a:t> a </a:t>
            </a:r>
            <a:r>
              <a:rPr lang="en-US" dirty="0" err="1" smtClean="0"/>
              <a:t>rádi</a:t>
            </a:r>
            <a:r>
              <a:rPr lang="en-US" dirty="0" smtClean="0"/>
              <a:t> </a:t>
            </a:r>
            <a:r>
              <a:rPr lang="en-US" dirty="0" err="1" smtClean="0"/>
              <a:t>vám</a:t>
            </a:r>
            <a:r>
              <a:rPr lang="en-US" dirty="0" smtClean="0"/>
              <a:t> s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pomohou</a:t>
            </a:r>
            <a:endParaRPr lang="en-US" dirty="0" smtClean="0"/>
          </a:p>
          <a:p>
            <a:pPr lvl="1"/>
            <a:r>
              <a:rPr lang="en-US" dirty="0" err="1" smtClean="0"/>
              <a:t>Díky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hovornosti</a:t>
            </a:r>
            <a:r>
              <a:rPr lang="en-US" dirty="0" smtClean="0"/>
              <a:t> se </a:t>
            </a:r>
            <a:r>
              <a:rPr lang="en-US" dirty="0" err="1" smtClean="0"/>
              <a:t>brzy</a:t>
            </a:r>
            <a:r>
              <a:rPr lang="en-US" dirty="0" smtClean="0"/>
              <a:t> </a:t>
            </a:r>
            <a:r>
              <a:rPr lang="en-US" dirty="0" err="1" smtClean="0"/>
              <a:t>naučíte</a:t>
            </a:r>
            <a:r>
              <a:rPr lang="en-US" dirty="0" smtClean="0"/>
              <a:t> </a:t>
            </a:r>
            <a:r>
              <a:rPr lang="en-US" dirty="0" err="1" smtClean="0"/>
              <a:t>konverzovat</a:t>
            </a:r>
            <a:endParaRPr lang="en-US" dirty="0"/>
          </a:p>
          <a:p>
            <a:r>
              <a:rPr lang="en-US" dirty="0" err="1" smtClean="0"/>
              <a:t>Ač</a:t>
            </a:r>
            <a:r>
              <a:rPr lang="en-US" dirty="0" smtClean="0"/>
              <a:t> se </a:t>
            </a:r>
            <a:r>
              <a:rPr lang="en-US" dirty="0" err="1" smtClean="0"/>
              <a:t>každému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slově</a:t>
            </a:r>
            <a:r>
              <a:rPr lang="en-US" dirty="0" smtClean="0"/>
              <a:t> Amsterdam </a:t>
            </a:r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vybaví</a:t>
            </a:r>
            <a:r>
              <a:rPr lang="en-US" dirty="0" smtClean="0"/>
              <a:t> </a:t>
            </a:r>
            <a:r>
              <a:rPr lang="en-US" dirty="0" err="1" smtClean="0"/>
              <a:t>drogy</a:t>
            </a:r>
            <a:r>
              <a:rPr lang="en-US" dirty="0" smtClean="0"/>
              <a:t> a </a:t>
            </a:r>
            <a:r>
              <a:rPr lang="en-US" dirty="0" err="1" smtClean="0"/>
              <a:t>jiné</a:t>
            </a:r>
            <a:r>
              <a:rPr lang="en-US" dirty="0" smtClean="0"/>
              <a:t> </a:t>
            </a:r>
            <a:r>
              <a:rPr lang="en-US" dirty="0" err="1" smtClean="0"/>
              <a:t>neřesti</a:t>
            </a:r>
            <a:r>
              <a:rPr lang="en-US" dirty="0" smtClean="0"/>
              <a:t>, je to </a:t>
            </a:r>
            <a:r>
              <a:rPr lang="en-US" dirty="0" err="1" smtClean="0"/>
              <a:t>krásné</a:t>
            </a:r>
            <a:r>
              <a:rPr lang="en-US" dirty="0" smtClean="0"/>
              <a:t> </a:t>
            </a:r>
            <a:r>
              <a:rPr lang="en-US" dirty="0" err="1" smtClean="0"/>
              <a:t>město</a:t>
            </a:r>
            <a:r>
              <a:rPr lang="en-US" dirty="0" smtClean="0"/>
              <a:t> se </a:t>
            </a:r>
            <a:r>
              <a:rPr lang="en-US" dirty="0" err="1" smtClean="0"/>
              <a:t>skvělými</a:t>
            </a:r>
            <a:r>
              <a:rPr lang="en-US" dirty="0" smtClean="0"/>
              <a:t> </a:t>
            </a:r>
            <a:r>
              <a:rPr lang="en-US" dirty="0" err="1" smtClean="0"/>
              <a:t>obyvateli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stojí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to </a:t>
            </a:r>
            <a:r>
              <a:rPr lang="en-US" dirty="0" err="1" smtClean="0"/>
              <a:t>navštívit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déle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víkend</a:t>
            </a:r>
            <a:endParaRPr lang="en-US" dirty="0" smtClean="0"/>
          </a:p>
          <a:p>
            <a:r>
              <a:rPr lang="en-US" dirty="0" err="1" smtClean="0"/>
              <a:t>Vtipně</a:t>
            </a:r>
            <a:r>
              <a:rPr lang="en-US" dirty="0" smtClean="0"/>
              <a:t> </a:t>
            </a:r>
            <a:r>
              <a:rPr lang="en-US" dirty="0" err="1" smtClean="0"/>
              <a:t>zpracovaná</a:t>
            </a:r>
            <a:r>
              <a:rPr lang="en-US" dirty="0" smtClean="0"/>
              <a:t> </a:t>
            </a:r>
            <a:r>
              <a:rPr lang="en-US" dirty="0" err="1" smtClean="0"/>
              <a:t>videa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dutch culture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Na </a:t>
            </a:r>
            <a:r>
              <a:rPr lang="en-US" dirty="0" err="1" smtClean="0">
                <a:sym typeface="Wingdings"/>
              </a:rPr>
              <a:t>závěr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snad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jen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Proost</a:t>
            </a:r>
            <a:r>
              <a:rPr lang="en-US" dirty="0" smtClean="0">
                <a:sym typeface="Wingdings"/>
              </a:rPr>
              <a:t>!</a:t>
            </a:r>
            <a:endParaRPr lang="en-US" dirty="0"/>
          </a:p>
        </p:txBody>
      </p:sp>
      <p:pic>
        <p:nvPicPr>
          <p:cNvPr id="4" name="Picture 3" descr="cross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68" y="185496"/>
            <a:ext cx="1027089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22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60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Ubytování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 </a:t>
            </a:r>
            <a:r>
              <a:rPr lang="en-US" dirty="0" err="1" smtClean="0"/>
              <a:t>školy</a:t>
            </a:r>
            <a:r>
              <a:rPr lang="en-US" dirty="0" smtClean="0"/>
              <a:t> </a:t>
            </a:r>
            <a:r>
              <a:rPr lang="en-US" dirty="0" err="1" smtClean="0"/>
              <a:t>dostanete</a:t>
            </a:r>
            <a:r>
              <a:rPr lang="en-US" dirty="0" smtClean="0"/>
              <a:t> </a:t>
            </a:r>
            <a:r>
              <a:rPr lang="en-US" dirty="0" err="1" smtClean="0"/>
              <a:t>doporučení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agentury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zařízují</a:t>
            </a:r>
            <a:r>
              <a:rPr lang="en-US" dirty="0" smtClean="0"/>
              <a:t> </a:t>
            </a:r>
            <a:r>
              <a:rPr lang="en-US" dirty="0" err="1" smtClean="0"/>
              <a:t>bydlení</a:t>
            </a:r>
            <a:r>
              <a:rPr lang="en-US" dirty="0" smtClean="0"/>
              <a:t> pro </a:t>
            </a:r>
            <a:r>
              <a:rPr lang="en-US" dirty="0" err="1" smtClean="0"/>
              <a:t>studenty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 Key</a:t>
            </a:r>
          </a:p>
          <a:p>
            <a:pPr lvl="1"/>
            <a:r>
              <a:rPr lang="en-US" dirty="0" smtClean="0"/>
              <a:t>DUWO</a:t>
            </a:r>
          </a:p>
          <a:p>
            <a:pPr lvl="1"/>
            <a:r>
              <a:rPr lang="en-US" dirty="0" err="1" smtClean="0"/>
              <a:t>Ymere</a:t>
            </a:r>
            <a:endParaRPr lang="en-US" dirty="0" smtClean="0"/>
          </a:p>
          <a:p>
            <a:r>
              <a:rPr lang="en-US" dirty="0" err="1" smtClean="0"/>
              <a:t>Ceny</a:t>
            </a:r>
            <a:r>
              <a:rPr lang="en-US" dirty="0" smtClean="0"/>
              <a:t> se </a:t>
            </a:r>
            <a:r>
              <a:rPr lang="en-US" dirty="0" err="1" smtClean="0"/>
              <a:t>pohybují</a:t>
            </a:r>
            <a:r>
              <a:rPr lang="en-US" dirty="0" smtClean="0"/>
              <a:t> od 350 - 500 euro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měsíc</a:t>
            </a:r>
            <a:endParaRPr lang="en-US" dirty="0" smtClean="0"/>
          </a:p>
          <a:p>
            <a:r>
              <a:rPr lang="en-US" dirty="0" err="1" smtClean="0"/>
              <a:t>Poplatky</a:t>
            </a:r>
            <a:r>
              <a:rPr lang="en-US" dirty="0" smtClean="0"/>
              <a:t> </a:t>
            </a:r>
            <a:r>
              <a:rPr lang="en-US" dirty="0" err="1" smtClean="0"/>
              <a:t>agenturám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vysoké</a:t>
            </a:r>
            <a:r>
              <a:rPr lang="en-US" dirty="0" smtClean="0"/>
              <a:t>, ale </a:t>
            </a:r>
            <a:r>
              <a:rPr lang="en-US" dirty="0" err="1" smtClean="0"/>
              <a:t>vyplatí</a:t>
            </a:r>
            <a:r>
              <a:rPr lang="en-US" dirty="0" smtClean="0"/>
              <a:t> se</a:t>
            </a:r>
            <a:endParaRPr lang="en-US" dirty="0"/>
          </a:p>
        </p:txBody>
      </p:sp>
      <p:pic>
        <p:nvPicPr>
          <p:cNvPr id="6" name="Picture 5" descr="cross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68" y="185496"/>
            <a:ext cx="1027089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37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86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MHD je </a:t>
            </a:r>
            <a:r>
              <a:rPr lang="en-US" dirty="0" err="1" smtClean="0"/>
              <a:t>hodně</a:t>
            </a:r>
            <a:r>
              <a:rPr lang="en-US" dirty="0" smtClean="0"/>
              <a:t> </a:t>
            </a:r>
            <a:r>
              <a:rPr lang="en-US" dirty="0" err="1" smtClean="0"/>
              <a:t>drahé</a:t>
            </a:r>
            <a:endParaRPr lang="en-US" dirty="0" smtClean="0"/>
          </a:p>
          <a:p>
            <a:r>
              <a:rPr lang="en-US" dirty="0" err="1" smtClean="0"/>
              <a:t>Vyplatí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sehnat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co </a:t>
            </a:r>
            <a:r>
              <a:rPr lang="en-US" dirty="0" err="1" smtClean="0"/>
              <a:t>nejdříve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, </a:t>
            </a:r>
            <a:r>
              <a:rPr lang="en-US" dirty="0" err="1" smtClean="0"/>
              <a:t>dostanete</a:t>
            </a:r>
            <a:r>
              <a:rPr lang="en-US" dirty="0" smtClean="0"/>
              <a:t> se s </a:t>
            </a:r>
            <a:r>
              <a:rPr lang="en-US" dirty="0" err="1" smtClean="0"/>
              <a:t>ním</a:t>
            </a:r>
            <a:r>
              <a:rPr lang="en-US" dirty="0" smtClean="0"/>
              <a:t> </a:t>
            </a:r>
            <a:r>
              <a:rPr lang="en-US" dirty="0" err="1" smtClean="0"/>
              <a:t>všude</a:t>
            </a:r>
            <a:r>
              <a:rPr lang="en-US" dirty="0" smtClean="0"/>
              <a:t> a </a:t>
            </a:r>
            <a:r>
              <a:rPr lang="en-US" dirty="0" err="1" smtClean="0"/>
              <a:t>chozením</a:t>
            </a:r>
            <a:r>
              <a:rPr lang="en-US" dirty="0" smtClean="0"/>
              <a:t> </a:t>
            </a:r>
            <a:r>
              <a:rPr lang="en-US" dirty="0" err="1" smtClean="0"/>
              <a:t>pěšky</a:t>
            </a:r>
            <a:r>
              <a:rPr lang="en-US" dirty="0" smtClean="0"/>
              <a:t> se </a:t>
            </a:r>
            <a:r>
              <a:rPr lang="en-US" dirty="0" err="1" smtClean="0"/>
              <a:t>okradete</a:t>
            </a:r>
            <a:r>
              <a:rPr lang="en-US" dirty="0" smtClean="0"/>
              <a:t> o dost </a:t>
            </a:r>
            <a:r>
              <a:rPr lang="en-US" dirty="0" err="1" smtClean="0"/>
              <a:t>času</a:t>
            </a:r>
            <a:endParaRPr lang="en-US" dirty="0" smtClean="0"/>
          </a:p>
          <a:p>
            <a:r>
              <a:rPr lang="en-US" dirty="0" err="1" smtClean="0"/>
              <a:t>Rozhodně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ovšem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pusťe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nějaké video</a:t>
            </a:r>
            <a:r>
              <a:rPr lang="en-US" dirty="0" smtClean="0"/>
              <a:t> o </a:t>
            </a:r>
            <a:r>
              <a:rPr lang="en-US" dirty="0" err="1" smtClean="0"/>
              <a:t>pravidlech</a:t>
            </a:r>
            <a:r>
              <a:rPr lang="en-US" dirty="0" smtClean="0"/>
              <a:t> </a:t>
            </a:r>
            <a:r>
              <a:rPr lang="en-US" dirty="0" err="1" smtClean="0"/>
              <a:t>jízdy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kole</a:t>
            </a:r>
            <a:r>
              <a:rPr lang="en-US" dirty="0" smtClean="0"/>
              <a:t> v </a:t>
            </a:r>
            <a:r>
              <a:rPr lang="en-US" dirty="0" err="1" smtClean="0"/>
              <a:t>Holandsku</a:t>
            </a:r>
            <a:endParaRPr lang="en-US" dirty="0" smtClean="0"/>
          </a:p>
          <a:p>
            <a:r>
              <a:rPr lang="en-US" dirty="0" err="1" smtClean="0"/>
              <a:t>Stále</a:t>
            </a:r>
            <a:r>
              <a:rPr lang="en-US" dirty="0" smtClean="0"/>
              <a:t> se </a:t>
            </a:r>
            <a:r>
              <a:rPr lang="en-US" dirty="0" err="1" smtClean="0"/>
              <a:t>rozhlížejte</a:t>
            </a:r>
            <a:r>
              <a:rPr lang="en-US" dirty="0" smtClean="0"/>
              <a:t> a </a:t>
            </a:r>
            <a:r>
              <a:rPr lang="en-US" dirty="0" err="1" smtClean="0"/>
              <a:t>aut</a:t>
            </a:r>
            <a:r>
              <a:rPr lang="en-US" dirty="0" smtClean="0"/>
              <a:t> se </a:t>
            </a:r>
            <a:r>
              <a:rPr lang="en-US" dirty="0" err="1" smtClean="0"/>
              <a:t>nebojte</a:t>
            </a:r>
            <a:r>
              <a:rPr lang="en-US" dirty="0" smtClean="0"/>
              <a:t>, </a:t>
            </a:r>
            <a:r>
              <a:rPr lang="en-US" dirty="0" err="1" smtClean="0"/>
              <a:t>spíše</a:t>
            </a:r>
            <a:r>
              <a:rPr lang="en-US" dirty="0" smtClean="0"/>
              <a:t> </a:t>
            </a:r>
            <a:r>
              <a:rPr lang="en-US" dirty="0" err="1" smtClean="0"/>
              <a:t>ostatních</a:t>
            </a:r>
            <a:r>
              <a:rPr lang="en-US" dirty="0" smtClean="0"/>
              <a:t> </a:t>
            </a:r>
            <a:r>
              <a:rPr lang="en-US" dirty="0" err="1" smtClean="0"/>
              <a:t>cyklistů</a:t>
            </a:r>
            <a:r>
              <a:rPr lang="en-US" dirty="0" smtClean="0"/>
              <a:t> a </a:t>
            </a:r>
            <a:r>
              <a:rPr lang="en-US" dirty="0" err="1" smtClean="0"/>
              <a:t>řidičích</a:t>
            </a:r>
            <a:r>
              <a:rPr lang="en-US" dirty="0" smtClean="0"/>
              <a:t> </a:t>
            </a:r>
            <a:r>
              <a:rPr lang="en-US" dirty="0" err="1" smtClean="0"/>
              <a:t>skůtru</a:t>
            </a:r>
            <a:r>
              <a:rPr lang="en-US" dirty="0" smtClean="0"/>
              <a:t>! :D</a:t>
            </a:r>
            <a:endParaRPr lang="en-US" dirty="0"/>
          </a:p>
        </p:txBody>
      </p:sp>
      <p:pic>
        <p:nvPicPr>
          <p:cNvPr id="4" name="Picture 3" descr="cross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68" y="185496"/>
            <a:ext cx="1027089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73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74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Facebookové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876666" cy="3657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ISN Amsterdam Online </a:t>
            </a:r>
            <a:r>
              <a:rPr lang="en-US" dirty="0" smtClean="0">
                <a:hlinkClick r:id="rId2"/>
              </a:rPr>
              <a:t>Market</a:t>
            </a:r>
            <a:endParaRPr lang="en-US" dirty="0" smtClean="0"/>
          </a:p>
          <a:p>
            <a:pPr lvl="1"/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levně</a:t>
            </a:r>
            <a:r>
              <a:rPr lang="en-US" dirty="0" smtClean="0"/>
              <a:t> </a:t>
            </a:r>
            <a:r>
              <a:rPr lang="en-US" dirty="0" err="1" smtClean="0"/>
              <a:t>koupíte</a:t>
            </a:r>
            <a:r>
              <a:rPr lang="en-US" dirty="0" smtClean="0"/>
              <a:t> </a:t>
            </a:r>
            <a:r>
              <a:rPr lang="en-US" dirty="0" err="1" smtClean="0"/>
              <a:t>nejrůznější</a:t>
            </a:r>
            <a:r>
              <a:rPr lang="en-US" dirty="0" smtClean="0"/>
              <a:t> </a:t>
            </a:r>
            <a:r>
              <a:rPr lang="en-US" dirty="0" err="1" smtClean="0"/>
              <a:t>bazarové</a:t>
            </a:r>
            <a:r>
              <a:rPr lang="en-US" dirty="0" smtClean="0"/>
              <a:t> </a:t>
            </a:r>
            <a:r>
              <a:rPr lang="en-US" dirty="0" err="1" smtClean="0"/>
              <a:t>věci</a:t>
            </a:r>
            <a:r>
              <a:rPr lang="en-US" dirty="0" smtClean="0"/>
              <a:t>, </a:t>
            </a:r>
            <a:r>
              <a:rPr lang="en-US" dirty="0" err="1" smtClean="0"/>
              <a:t>většinou</a:t>
            </a:r>
            <a:r>
              <a:rPr lang="en-US" dirty="0" smtClean="0"/>
              <a:t> od </a:t>
            </a:r>
            <a:r>
              <a:rPr lang="en-US" dirty="0" err="1" smtClean="0"/>
              <a:t>studentů</a:t>
            </a:r>
            <a:r>
              <a:rPr lang="en-US" dirty="0" smtClean="0"/>
              <a:t>, </a:t>
            </a:r>
            <a:r>
              <a:rPr lang="en-US" dirty="0" err="1" smtClean="0"/>
              <a:t>kteří</a:t>
            </a:r>
            <a:r>
              <a:rPr lang="en-US" dirty="0" smtClean="0"/>
              <a:t> </a:t>
            </a:r>
            <a:r>
              <a:rPr lang="en-US" dirty="0" err="1" smtClean="0"/>
              <a:t>zde</a:t>
            </a:r>
            <a:r>
              <a:rPr lang="en-US" dirty="0" smtClean="0"/>
              <a:t> </a:t>
            </a:r>
            <a:r>
              <a:rPr lang="en-US" dirty="0" err="1" smtClean="0"/>
              <a:t>byli</a:t>
            </a:r>
            <a:r>
              <a:rPr lang="en-US" dirty="0" smtClean="0"/>
              <a:t> </a:t>
            </a:r>
            <a:r>
              <a:rPr lang="en-US" dirty="0" err="1" smtClean="0"/>
              <a:t>pár</a:t>
            </a:r>
            <a:r>
              <a:rPr lang="en-US" dirty="0" smtClean="0"/>
              <a:t> </a:t>
            </a:r>
            <a:r>
              <a:rPr lang="en-US" dirty="0" err="1" smtClean="0"/>
              <a:t>měsíců</a:t>
            </a:r>
            <a:r>
              <a:rPr lang="en-US" dirty="0" smtClean="0"/>
              <a:t> a </a:t>
            </a:r>
            <a:r>
              <a:rPr lang="en-US" dirty="0" err="1" smtClean="0"/>
              <a:t>odjíždějí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Bike Marketplace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– Amsterdam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/>
              <a:t>Nejlevnější</a:t>
            </a:r>
            <a:r>
              <a:rPr lang="en-US" dirty="0" smtClean="0"/>
              <a:t> </a:t>
            </a:r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 smtClean="0"/>
              <a:t>sehnat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, ale </a:t>
            </a:r>
            <a:r>
              <a:rPr lang="en-US" dirty="0" err="1" smtClean="0"/>
              <a:t>buďte</a:t>
            </a:r>
            <a:r>
              <a:rPr lang="en-US" dirty="0" smtClean="0"/>
              <a:t> </a:t>
            </a:r>
            <a:r>
              <a:rPr lang="en-US" dirty="0" err="1" smtClean="0"/>
              <a:t>obezřetní</a:t>
            </a:r>
            <a:endParaRPr lang="en-US" dirty="0" smtClean="0"/>
          </a:p>
          <a:p>
            <a:r>
              <a:rPr lang="en-US" dirty="0">
                <a:hlinkClick r:id="rId4"/>
              </a:rPr>
              <a:t>NS Group-tickets </a:t>
            </a:r>
            <a:r>
              <a:rPr lang="en-US" dirty="0" smtClean="0">
                <a:hlinkClick r:id="rId4"/>
              </a:rPr>
              <a:t>Amsterdam</a:t>
            </a:r>
            <a:endParaRPr lang="en-US" dirty="0" smtClean="0"/>
          </a:p>
          <a:p>
            <a:pPr lvl="1"/>
            <a:r>
              <a:rPr lang="en-US" dirty="0" err="1" smtClean="0"/>
              <a:t>Vlaky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v </a:t>
            </a:r>
            <a:r>
              <a:rPr lang="en-US" dirty="0" err="1" smtClean="0"/>
              <a:t>holandsku</a:t>
            </a:r>
            <a:r>
              <a:rPr lang="en-US" dirty="0" smtClean="0"/>
              <a:t> </a:t>
            </a:r>
            <a:r>
              <a:rPr lang="en-US" dirty="0" err="1" smtClean="0"/>
              <a:t>drahé</a:t>
            </a:r>
            <a:r>
              <a:rPr lang="en-US" dirty="0" smtClean="0"/>
              <a:t>,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neseženete</a:t>
            </a:r>
            <a:r>
              <a:rPr lang="en-US" dirty="0" smtClean="0"/>
              <a:t> </a:t>
            </a:r>
            <a:r>
              <a:rPr lang="en-US" dirty="0" err="1" smtClean="0"/>
              <a:t>skupinovou</a:t>
            </a:r>
            <a:r>
              <a:rPr lang="en-US" dirty="0" smtClean="0"/>
              <a:t> </a:t>
            </a:r>
            <a:r>
              <a:rPr lang="en-US" dirty="0" err="1" smtClean="0"/>
              <a:t>jízdenku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této</a:t>
            </a:r>
            <a:r>
              <a:rPr lang="en-US" dirty="0" smtClean="0"/>
              <a:t> </a:t>
            </a:r>
            <a:r>
              <a:rPr lang="en-US" dirty="0" err="1" smtClean="0"/>
              <a:t>skupině</a:t>
            </a:r>
            <a:r>
              <a:rPr lang="en-US" dirty="0" smtClean="0"/>
              <a:t> (</a:t>
            </a:r>
            <a:r>
              <a:rPr lang="en-US" dirty="0" err="1" smtClean="0"/>
              <a:t>rozdíl</a:t>
            </a:r>
            <a:r>
              <a:rPr lang="en-US" dirty="0" smtClean="0"/>
              <a:t> 30 euro)</a:t>
            </a:r>
            <a:endParaRPr lang="en-US" dirty="0"/>
          </a:p>
        </p:txBody>
      </p:sp>
      <p:pic>
        <p:nvPicPr>
          <p:cNvPr id="4" name="Picture 3" descr="FB-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2" y="2266876"/>
            <a:ext cx="341898" cy="341898"/>
          </a:xfrm>
          <a:prstGeom prst="rect">
            <a:avLst/>
          </a:prstGeom>
        </p:spPr>
      </p:pic>
      <p:pic>
        <p:nvPicPr>
          <p:cNvPr id="5" name="Picture 4" descr="FB-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2" y="3831900"/>
            <a:ext cx="341898" cy="341898"/>
          </a:xfrm>
          <a:prstGeom prst="rect">
            <a:avLst/>
          </a:prstGeom>
        </p:spPr>
      </p:pic>
      <p:pic>
        <p:nvPicPr>
          <p:cNvPr id="6" name="Picture 5" descr="FB-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2" y="4783359"/>
            <a:ext cx="341898" cy="341898"/>
          </a:xfrm>
          <a:prstGeom prst="rect">
            <a:avLst/>
          </a:prstGeom>
        </p:spPr>
      </p:pic>
      <p:pic>
        <p:nvPicPr>
          <p:cNvPr id="7" name="Picture 6" descr="cross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68" y="185496"/>
            <a:ext cx="1027089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02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3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ušetřit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potraviny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Používat</a:t>
            </a:r>
            <a:r>
              <a:rPr lang="en-US" dirty="0" smtClean="0"/>
              <a:t> bonus card v </a:t>
            </a:r>
            <a:r>
              <a:rPr lang="en-US" dirty="0" err="1" smtClean="0"/>
              <a:t>řetězcích</a:t>
            </a:r>
            <a:r>
              <a:rPr lang="en-US" dirty="0" smtClean="0"/>
              <a:t> Albert </a:t>
            </a:r>
            <a:r>
              <a:rPr lang="en-US" dirty="0" err="1" smtClean="0"/>
              <a:t>Heijn</a:t>
            </a:r>
            <a:endParaRPr lang="en-US" dirty="0" smtClean="0"/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možné</a:t>
            </a:r>
            <a:r>
              <a:rPr lang="en-US" dirty="0" smtClean="0"/>
              <a:t> </a:t>
            </a:r>
            <a:r>
              <a:rPr lang="en-US" dirty="0" err="1" smtClean="0"/>
              <a:t>ušetřit</a:t>
            </a:r>
            <a:r>
              <a:rPr lang="en-US" dirty="0" smtClean="0"/>
              <a:t> </a:t>
            </a:r>
            <a:r>
              <a:rPr lang="en-US" dirty="0" err="1" smtClean="0"/>
              <a:t>třetinu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polovinu</a:t>
            </a:r>
            <a:r>
              <a:rPr lang="en-US" dirty="0" smtClean="0"/>
              <a:t> </a:t>
            </a:r>
            <a:r>
              <a:rPr lang="en-US" dirty="0" err="1" smtClean="0"/>
              <a:t>ceny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nákupu</a:t>
            </a:r>
            <a:r>
              <a:rPr lang="en-US" dirty="0" smtClean="0"/>
              <a:t>,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přizpůsobivosti</a:t>
            </a:r>
            <a:r>
              <a:rPr lang="en-US" dirty="0" smtClean="0"/>
              <a:t> a </a:t>
            </a:r>
            <a:r>
              <a:rPr lang="en-US" dirty="0" err="1" smtClean="0"/>
              <a:t>šikovnosti</a:t>
            </a:r>
            <a:endParaRPr lang="en-US" dirty="0" smtClean="0"/>
          </a:p>
          <a:p>
            <a:r>
              <a:rPr lang="en-US" dirty="0" err="1" smtClean="0"/>
              <a:t>Ovoce</a:t>
            </a:r>
            <a:r>
              <a:rPr lang="en-US" dirty="0" smtClean="0"/>
              <a:t> a </a:t>
            </a:r>
            <a:r>
              <a:rPr lang="en-US" dirty="0" err="1" smtClean="0"/>
              <a:t>zeleninu</a:t>
            </a:r>
            <a:r>
              <a:rPr lang="en-US" dirty="0" smtClean="0"/>
              <a:t> </a:t>
            </a:r>
            <a:r>
              <a:rPr lang="en-US" dirty="0" err="1" smtClean="0"/>
              <a:t>nakupovat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venkovních</a:t>
            </a:r>
            <a:r>
              <a:rPr lang="en-US" dirty="0" smtClean="0"/>
              <a:t> </a:t>
            </a:r>
            <a:r>
              <a:rPr lang="en-US" dirty="0" err="1" smtClean="0"/>
              <a:t>trzích</a:t>
            </a:r>
            <a:endParaRPr lang="en-US" dirty="0" smtClean="0"/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čerstvější</a:t>
            </a:r>
            <a:r>
              <a:rPr lang="en-US" dirty="0" smtClean="0"/>
              <a:t> a </a:t>
            </a:r>
            <a:r>
              <a:rPr lang="en-US" dirty="0" err="1" smtClean="0"/>
              <a:t>levnější</a:t>
            </a:r>
            <a:endParaRPr lang="en-US" dirty="0"/>
          </a:p>
          <a:p>
            <a:r>
              <a:rPr lang="en-US" dirty="0" err="1" smtClean="0"/>
              <a:t>Hodně</a:t>
            </a:r>
            <a:r>
              <a:rPr lang="en-US" dirty="0" smtClean="0"/>
              <a:t> </a:t>
            </a:r>
            <a:r>
              <a:rPr lang="en-US" dirty="0" err="1" smtClean="0"/>
              <a:t>fastfoodů</a:t>
            </a:r>
            <a:r>
              <a:rPr lang="en-US" dirty="0" smtClean="0"/>
              <a:t> a </a:t>
            </a:r>
            <a:r>
              <a:rPr lang="en-US" dirty="0" err="1" smtClean="0"/>
              <a:t>obchodů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slevy</a:t>
            </a:r>
            <a:r>
              <a:rPr lang="en-US" dirty="0" smtClean="0"/>
              <a:t> pro </a:t>
            </a:r>
            <a:r>
              <a:rPr lang="en-US" dirty="0" err="1" smtClean="0"/>
              <a:t>studenty</a:t>
            </a:r>
            <a:endParaRPr lang="en-US" dirty="0" smtClean="0"/>
          </a:p>
          <a:p>
            <a:pPr lvl="1"/>
            <a:r>
              <a:rPr lang="en-US" dirty="0" err="1" smtClean="0"/>
              <a:t>Například</a:t>
            </a:r>
            <a:r>
              <a:rPr lang="en-US" dirty="0" smtClean="0"/>
              <a:t> </a:t>
            </a:r>
            <a:r>
              <a:rPr lang="en-US" dirty="0" err="1" smtClean="0"/>
              <a:t>NewYork</a:t>
            </a:r>
            <a:r>
              <a:rPr lang="en-US" dirty="0" smtClean="0"/>
              <a:t> pizza ;)</a:t>
            </a:r>
            <a:endParaRPr lang="en-US" dirty="0"/>
          </a:p>
        </p:txBody>
      </p:sp>
      <p:pic>
        <p:nvPicPr>
          <p:cNvPr id="4" name="Picture 3" descr="ah_b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79" y="2554136"/>
            <a:ext cx="1590993" cy="893009"/>
          </a:xfrm>
          <a:prstGeom prst="rect">
            <a:avLst/>
          </a:prstGeom>
        </p:spPr>
      </p:pic>
      <p:pic>
        <p:nvPicPr>
          <p:cNvPr id="5" name="Picture 4" descr="cross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68" y="185496"/>
            <a:ext cx="1027089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035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59</TotalTime>
  <Words>240</Words>
  <Application>Microsoft Office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Calisto MT</vt:lpstr>
      <vt:lpstr>Wingdings</vt:lpstr>
      <vt:lpstr>Folio</vt:lpstr>
      <vt:lpstr>Erasmus</vt:lpstr>
      <vt:lpstr>Prezentace aplikace PowerPoint</vt:lpstr>
      <vt:lpstr>Ubytování</vt:lpstr>
      <vt:lpstr>Prezentace aplikace PowerPoint</vt:lpstr>
      <vt:lpstr>Doprava</vt:lpstr>
      <vt:lpstr>Prezentace aplikace PowerPoint</vt:lpstr>
      <vt:lpstr>Facebookové skupiny</vt:lpstr>
      <vt:lpstr>Prezentace aplikace PowerPoint</vt:lpstr>
      <vt:lpstr>Jak ušetřit za potraviny</vt:lpstr>
      <vt:lpstr>Prezentace aplikace PowerPoint</vt:lpstr>
      <vt:lpstr>Zajímavosti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Karel</dc:creator>
  <cp:lastModifiedBy>Hebková Monika</cp:lastModifiedBy>
  <cp:revision>10</cp:revision>
  <dcterms:created xsi:type="dcterms:W3CDTF">2016-03-19T08:53:43Z</dcterms:created>
  <dcterms:modified xsi:type="dcterms:W3CDTF">2017-08-20T20:00:01Z</dcterms:modified>
</cp:coreProperties>
</file>