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14" autoAdjust="0"/>
    <p:restoredTop sz="94595" autoAdjust="0"/>
  </p:normalViewPr>
  <p:slideViewPr>
    <p:cSldViewPr snapToGrid="0" snapToObjects="1">
      <p:cViewPr varScale="1">
        <p:scale>
          <a:sx n="99" d="100"/>
          <a:sy n="99" d="100"/>
        </p:scale>
        <p:origin x="61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cs-CZ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D5C6-7EBF-6E4F-89C2-3F56E5188C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cs-CZ" smtClean="0"/>
              <a:t>Образец текста</a:t>
            </a:r>
          </a:p>
          <a:p>
            <a:pPr lvl="1"/>
            <a:r>
              <a:rPr lang="cs-CZ" smtClean="0"/>
              <a:t>Второй уровень</a:t>
            </a:r>
          </a:p>
          <a:p>
            <a:pPr lvl="2"/>
            <a:r>
              <a:rPr lang="cs-CZ" smtClean="0"/>
              <a:t>Третий уровень</a:t>
            </a:r>
          </a:p>
          <a:p>
            <a:pPr lvl="3"/>
            <a:r>
              <a:rPr lang="cs-CZ" smtClean="0"/>
              <a:t>Четвертый уровень</a:t>
            </a:r>
          </a:p>
          <a:p>
            <a:pPr lvl="4"/>
            <a:r>
              <a:rPr lang="cs-CZ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D5C6-7EBF-6E4F-89C2-3F56E5188C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cs-CZ" smtClean="0"/>
              <a:t>Образец текста</a:t>
            </a:r>
          </a:p>
          <a:p>
            <a:pPr lvl="1"/>
            <a:r>
              <a:rPr lang="cs-CZ" smtClean="0"/>
              <a:t>Второй уровень</a:t>
            </a:r>
          </a:p>
          <a:p>
            <a:pPr lvl="2"/>
            <a:r>
              <a:rPr lang="cs-CZ" smtClean="0"/>
              <a:t>Третий уровень</a:t>
            </a:r>
          </a:p>
          <a:p>
            <a:pPr lvl="3"/>
            <a:r>
              <a:rPr lang="cs-CZ" smtClean="0"/>
              <a:t>Четвертый уровень</a:t>
            </a:r>
          </a:p>
          <a:p>
            <a:pPr lvl="4"/>
            <a:r>
              <a:rPr lang="cs-CZ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D5C6-7EBF-6E4F-89C2-3F56E5188C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Образец текста</a:t>
            </a:r>
          </a:p>
          <a:p>
            <a:pPr lvl="1"/>
            <a:r>
              <a:rPr lang="cs-CZ" smtClean="0"/>
              <a:t>Второй уровень</a:t>
            </a:r>
          </a:p>
          <a:p>
            <a:pPr lvl="2"/>
            <a:r>
              <a:rPr lang="cs-CZ" smtClean="0"/>
              <a:t>Третий уровень</a:t>
            </a:r>
          </a:p>
          <a:p>
            <a:pPr lvl="3"/>
            <a:r>
              <a:rPr lang="cs-CZ" smtClean="0"/>
              <a:t>Четвертый уровень</a:t>
            </a:r>
          </a:p>
          <a:p>
            <a:pPr lvl="4"/>
            <a:r>
              <a:rPr lang="cs-CZ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D5C6-7EBF-6E4F-89C2-3F56E5188C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D5C6-7EBF-6E4F-89C2-3F56E5188C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cs-CZ" smtClean="0"/>
              <a:t>Образец текста</a:t>
            </a:r>
          </a:p>
          <a:p>
            <a:pPr lvl="1"/>
            <a:r>
              <a:rPr lang="cs-CZ" smtClean="0"/>
              <a:t>Второй уровень</a:t>
            </a:r>
          </a:p>
          <a:p>
            <a:pPr lvl="2"/>
            <a:r>
              <a:rPr lang="cs-CZ" smtClean="0"/>
              <a:t>Третий уровень</a:t>
            </a:r>
          </a:p>
          <a:p>
            <a:pPr lvl="3"/>
            <a:r>
              <a:rPr lang="cs-CZ" smtClean="0"/>
              <a:t>Четвертый уровень</a:t>
            </a:r>
          </a:p>
          <a:p>
            <a:pPr lvl="4"/>
            <a:r>
              <a:rPr lang="cs-CZ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cs-CZ" smtClean="0"/>
              <a:t>Образец текста</a:t>
            </a:r>
          </a:p>
          <a:p>
            <a:pPr lvl="1"/>
            <a:r>
              <a:rPr lang="cs-CZ" smtClean="0"/>
              <a:t>Второй уровень</a:t>
            </a:r>
          </a:p>
          <a:p>
            <a:pPr lvl="2"/>
            <a:r>
              <a:rPr lang="cs-CZ" smtClean="0"/>
              <a:t>Третий уровень</a:t>
            </a:r>
          </a:p>
          <a:p>
            <a:pPr lvl="3"/>
            <a:r>
              <a:rPr lang="cs-CZ" smtClean="0"/>
              <a:t>Четвертый уровень</a:t>
            </a:r>
          </a:p>
          <a:p>
            <a:pPr lvl="4"/>
            <a:r>
              <a:rPr lang="cs-CZ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D5C6-7EBF-6E4F-89C2-3F56E5188C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cs-CZ" smtClean="0"/>
              <a:t>Образец текста</a:t>
            </a:r>
          </a:p>
          <a:p>
            <a:pPr lvl="1"/>
            <a:r>
              <a:rPr lang="cs-CZ" smtClean="0"/>
              <a:t>Второй уровень</a:t>
            </a:r>
          </a:p>
          <a:p>
            <a:pPr lvl="2"/>
            <a:r>
              <a:rPr lang="cs-CZ" smtClean="0"/>
              <a:t>Третий уровень</a:t>
            </a:r>
          </a:p>
          <a:p>
            <a:pPr lvl="3"/>
            <a:r>
              <a:rPr lang="cs-CZ" smtClean="0"/>
              <a:t>Четвертый уровень</a:t>
            </a:r>
          </a:p>
          <a:p>
            <a:pPr lvl="4"/>
            <a:r>
              <a:rPr lang="cs-CZ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cs-CZ" smtClean="0"/>
              <a:t>Образец текста</a:t>
            </a:r>
          </a:p>
          <a:p>
            <a:pPr lvl="1"/>
            <a:r>
              <a:rPr lang="cs-CZ" smtClean="0"/>
              <a:t>Второй уровень</a:t>
            </a:r>
          </a:p>
          <a:p>
            <a:pPr lvl="2"/>
            <a:r>
              <a:rPr lang="cs-CZ" smtClean="0"/>
              <a:t>Третий уровень</a:t>
            </a:r>
          </a:p>
          <a:p>
            <a:pPr lvl="3"/>
            <a:r>
              <a:rPr lang="cs-CZ" smtClean="0"/>
              <a:t>Четвертый уровень</a:t>
            </a:r>
          </a:p>
          <a:p>
            <a:pPr lvl="4"/>
            <a:r>
              <a:rPr lang="cs-CZ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D5C6-7EBF-6E4F-89C2-3F56E5188CDF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D5C6-7EBF-6E4F-89C2-3F56E5188C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D5C6-7EBF-6E4F-89C2-3F56E5188C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cs-CZ" smtClean="0"/>
              <a:t>Образец текста</a:t>
            </a:r>
          </a:p>
          <a:p>
            <a:pPr lvl="1"/>
            <a:r>
              <a:rPr lang="cs-CZ" smtClean="0"/>
              <a:t>Второй уровень</a:t>
            </a:r>
          </a:p>
          <a:p>
            <a:pPr lvl="2"/>
            <a:r>
              <a:rPr lang="cs-CZ" smtClean="0"/>
              <a:t>Третий уровень</a:t>
            </a:r>
          </a:p>
          <a:p>
            <a:pPr lvl="3"/>
            <a:r>
              <a:rPr lang="cs-CZ" smtClean="0"/>
              <a:t>Четвертый уровень</a:t>
            </a:r>
          </a:p>
          <a:p>
            <a:pPr lvl="4"/>
            <a:r>
              <a:rPr lang="cs-CZ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D5C6-7EBF-6E4F-89C2-3F56E5188C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cs-CZ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Образец текста</a:t>
            </a:r>
          </a:p>
          <a:p>
            <a:pPr lvl="1"/>
            <a:r>
              <a:rPr lang="cs-CZ" smtClean="0"/>
              <a:t>Второй уровень</a:t>
            </a:r>
          </a:p>
          <a:p>
            <a:pPr lvl="2"/>
            <a:r>
              <a:rPr lang="cs-CZ" smtClean="0"/>
              <a:t>Третий уровень</a:t>
            </a:r>
          </a:p>
          <a:p>
            <a:pPr lvl="3"/>
            <a:r>
              <a:rPr lang="cs-CZ" smtClean="0"/>
              <a:t>Четвертый уровень</a:t>
            </a:r>
          </a:p>
          <a:p>
            <a:pPr lvl="4"/>
            <a:r>
              <a:rPr lang="cs-CZ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4007AC4-1C1C-6940-AF0F-44AF88E9A1F0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5EDD5C6-7EBF-6E4F-89C2-3F56E5188CD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38256"/>
          </a:xfrm>
        </p:spPr>
        <p:txBody>
          <a:bodyPr/>
          <a:lstStyle/>
          <a:p>
            <a:r>
              <a:rPr lang="cs-CZ" dirty="0" err="1" smtClean="0"/>
              <a:t>Universidade</a:t>
            </a:r>
            <a:r>
              <a:rPr lang="cs-CZ" dirty="0" smtClean="0"/>
              <a:t> de Coimbra</a:t>
            </a:r>
            <a:br>
              <a:rPr lang="cs-CZ" dirty="0" smtClean="0"/>
            </a:br>
            <a:r>
              <a:rPr lang="cs-CZ" sz="2400" dirty="0" smtClean="0"/>
              <a:t>Marina </a:t>
            </a:r>
            <a:r>
              <a:rPr lang="cs-CZ" sz="2400" dirty="0" err="1" smtClean="0"/>
              <a:t>Trushina</a:t>
            </a:r>
            <a:r>
              <a:rPr lang="cs-CZ" sz="2400" dirty="0" smtClean="0"/>
              <a:t>, Valeryia Labada</a:t>
            </a:r>
            <a:endParaRPr lang="ru-RU" sz="2400" dirty="0"/>
          </a:p>
        </p:txBody>
      </p:sp>
      <p:pic>
        <p:nvPicPr>
          <p:cNvPr id="4" name="Содержимое 3" descr="b00a6fd1ad360f8831ebc42b00116be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 b="2834"/>
          <a:stretch>
            <a:fillRect/>
          </a:stretch>
        </p:blipFill>
        <p:spPr>
          <a:xfrm>
            <a:off x="0" y="2038256"/>
            <a:ext cx="9144000" cy="4819744"/>
          </a:xfrm>
        </p:spPr>
      </p:pic>
    </p:spTree>
    <p:extLst>
      <p:ext uri="{BB962C8B-B14F-4D97-AF65-F5344CB8AC3E}">
        <p14:creationId xmlns:p14="http://schemas.microsoft.com/office/powerpoint/2010/main" val="242426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Cestování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724" y="2168917"/>
            <a:ext cx="5663089" cy="4247317"/>
          </a:xfrm>
        </p:spPr>
      </p:pic>
      <p:sp>
        <p:nvSpPr>
          <p:cNvPr id="5" name="TextBox 4"/>
          <p:cNvSpPr txBox="1"/>
          <p:nvPr/>
        </p:nvSpPr>
        <p:spPr>
          <a:xfrm>
            <a:off x="130628" y="2168917"/>
            <a:ext cx="25211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cs-CZ" dirty="0"/>
              <a:t>Lisbon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Porto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The Liera Castle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Fatima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Mira de Aire Caves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Guimaraes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Braga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Batalha Monastry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Obidos Castle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Sintra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Cabo da Roca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Algarve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dirty="0"/>
              <a:t>Acores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8193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Rozpočet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34" y="2296246"/>
            <a:ext cx="5437903" cy="4078427"/>
          </a:xfrm>
        </p:spPr>
      </p:pic>
      <p:sp>
        <p:nvSpPr>
          <p:cNvPr id="5" name="TextBox 4"/>
          <p:cNvSpPr txBox="1"/>
          <p:nvPr/>
        </p:nvSpPr>
        <p:spPr>
          <a:xfrm>
            <a:off x="326571" y="2481943"/>
            <a:ext cx="3553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Průměrné měsíční </a:t>
            </a:r>
            <a:r>
              <a:rPr lang="cs-CZ" dirty="0" smtClean="0"/>
              <a:t>náklady: 400</a:t>
            </a:r>
            <a:r>
              <a:rPr lang="cs-CZ" dirty="0"/>
              <a:t> </a:t>
            </a:r>
            <a:r>
              <a:rPr lang="cs-CZ" dirty="0" smtClean="0"/>
              <a:t>€</a:t>
            </a:r>
          </a:p>
          <a:p>
            <a:endParaRPr lang="cs-CZ" dirty="0" smtClean="0"/>
          </a:p>
          <a:p>
            <a:r>
              <a:rPr lang="cs-CZ" dirty="0" smtClean="0"/>
              <a:t>Celkové náklady:</a:t>
            </a:r>
          </a:p>
          <a:p>
            <a:r>
              <a:rPr lang="cs-CZ" dirty="0" smtClean="0"/>
              <a:t>Cca 3000 </a:t>
            </a:r>
            <a:r>
              <a:rPr lang="cs-CZ" dirty="0"/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3067651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Děkujeme za pozornost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8" y="2300956"/>
            <a:ext cx="5443295" cy="4082472"/>
          </a:xfrm>
        </p:spPr>
      </p:pic>
      <p:sp>
        <p:nvSpPr>
          <p:cNvPr id="5" name="TextBox 4"/>
          <p:cNvSpPr txBox="1"/>
          <p:nvPr/>
        </p:nvSpPr>
        <p:spPr>
          <a:xfrm>
            <a:off x="483325" y="2769327"/>
            <a:ext cx="2429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  <a:latin typeface="AR DARLING" panose="02000000000000000000" pitchFamily="2" charset="0"/>
              </a:rPr>
              <a:t>Once Erasmus 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  <a:latin typeface="AR DARLING" panose="02000000000000000000" pitchFamily="2" charset="0"/>
              </a:rPr>
              <a:t>Always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  <a:latin typeface="AR DARLING" panose="02000000000000000000" pitchFamily="2" charset="0"/>
              </a:rPr>
              <a:t>Erasmus</a:t>
            </a:r>
            <a:endParaRPr lang="cs-CZ" sz="3600" dirty="0">
              <a:solidFill>
                <a:schemeClr val="accent2">
                  <a:lumMod val="75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80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Coimbra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533524" y="2080466"/>
            <a:ext cx="7610476" cy="3670767"/>
          </a:xfrm>
        </p:spPr>
        <p:txBody>
          <a:bodyPr/>
          <a:lstStyle/>
          <a:p>
            <a:r>
              <a:rPr lang="cs-CZ" dirty="0" smtClean="0">
                <a:latin typeface="Lucida Grande CY"/>
                <a:cs typeface="Lucida Grande CY"/>
              </a:rPr>
              <a:t>Nachází se v centrální části Portugalska </a:t>
            </a:r>
          </a:p>
          <a:p>
            <a:r>
              <a:rPr lang="cs-CZ" dirty="0" smtClean="0">
                <a:latin typeface="Lucida Grande CY"/>
                <a:cs typeface="Lucida Grande CY"/>
              </a:rPr>
              <a:t>Leží na řece </a:t>
            </a:r>
            <a:r>
              <a:rPr lang="cs-CZ" dirty="0" err="1" smtClean="0">
                <a:latin typeface="Lucida Grande CY"/>
                <a:cs typeface="Lucida Grande CY"/>
              </a:rPr>
              <a:t>Mondego</a:t>
            </a:r>
            <a:r>
              <a:rPr lang="cs-CZ" dirty="0" smtClean="0">
                <a:latin typeface="Lucida Grande CY"/>
                <a:cs typeface="Lucida Grande CY"/>
              </a:rPr>
              <a:t> </a:t>
            </a:r>
          </a:p>
          <a:p>
            <a:r>
              <a:rPr lang="cs-CZ" dirty="0" smtClean="0">
                <a:latin typeface="Lucida Grande CY"/>
                <a:cs typeface="Lucida Grande CY"/>
              </a:rPr>
              <a:t>100 000 obyvatel</a:t>
            </a:r>
          </a:p>
          <a:p>
            <a:r>
              <a:rPr lang="cs-CZ" dirty="0" smtClean="0">
                <a:latin typeface="Lucida Grande CY"/>
                <a:cs typeface="Lucida Grande CY"/>
              </a:rPr>
              <a:t>Sídlí nejstarší univerzita portugalsky </a:t>
            </a:r>
            <a:r>
              <a:rPr lang="cs-CZ" dirty="0" smtClean="0">
                <a:latin typeface="Lucida Grande CY"/>
                <a:cs typeface="Lucida Grande CY"/>
              </a:rPr>
              <a:t>mluvícího </a:t>
            </a:r>
            <a:r>
              <a:rPr lang="cs-CZ" dirty="0" smtClean="0">
                <a:latin typeface="Lucida Grande CY"/>
                <a:cs typeface="Lucida Grande CY"/>
              </a:rPr>
              <a:t>světa </a:t>
            </a:r>
            <a:endParaRPr lang="ru-RU" dirty="0">
              <a:latin typeface="Lucida Grande CY"/>
              <a:cs typeface="Lucida Grande CY"/>
            </a:endParaRPr>
          </a:p>
        </p:txBody>
      </p:sp>
      <p:pic>
        <p:nvPicPr>
          <p:cNvPr id="6" name="Изображение 5" descr="4981171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4867981" cy="6795757"/>
          </a:xfrm>
          <a:prstGeom prst="rect">
            <a:avLst/>
          </a:prstGeom>
        </p:spPr>
      </p:pic>
      <p:pic>
        <p:nvPicPr>
          <p:cNvPr id="7" name="Изображение 6" descr="IMG_88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5066" y="-62243"/>
            <a:ext cx="9128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624E-6 -2.6423E-6 L -0.97394 0.00787 " pathEditMode="relative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062 0.00949 L -1.72138E-6 2.15641E-6 " pathEditMode="relative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7878E-6 -4.99768E-6 L 1.02689 0.00371 " pathEditMode="relative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9214 0.02084 L -2.48482E-6 2.29273E-6 " pathEditMode="relative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cs-CZ" dirty="0" smtClean="0"/>
              <a:t>Univerzita </a:t>
            </a:r>
            <a:endParaRPr lang="ru-RU" dirty="0"/>
          </a:p>
        </p:txBody>
      </p:sp>
      <p:pic>
        <p:nvPicPr>
          <p:cNvPr id="4" name="Содержимое 3" descr="1353409295_visit-torre-bi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5" b="10005"/>
          <a:stretch>
            <a:fillRect/>
          </a:stretch>
        </p:blipFill>
        <p:spPr>
          <a:xfrm>
            <a:off x="0" y="1424936"/>
            <a:ext cx="9144000" cy="4819744"/>
          </a:xfrm>
        </p:spPr>
      </p:pic>
    </p:spTree>
    <p:extLst>
      <p:ext uri="{BB962C8B-B14F-4D97-AF65-F5344CB8AC3E}">
        <p14:creationId xmlns:p14="http://schemas.microsoft.com/office/powerpoint/2010/main" val="25952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phpThum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48"/>
            <a:ext cx="9144000" cy="501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22291"/>
            <a:ext cx="8913813" cy="914400"/>
          </a:xfrm>
        </p:spPr>
        <p:txBody>
          <a:bodyPr/>
          <a:lstStyle/>
          <a:p>
            <a:r>
              <a:rPr lang="cs-CZ" dirty="0" err="1" smtClean="0"/>
              <a:t>Faculdade</a:t>
            </a:r>
            <a:r>
              <a:rPr lang="cs-CZ" dirty="0" smtClean="0"/>
              <a:t> de </a:t>
            </a:r>
            <a:r>
              <a:rPr lang="cs-CZ" dirty="0" err="1" smtClean="0"/>
              <a:t>E</a:t>
            </a:r>
            <a:r>
              <a:rPr lang="cs-CZ" dirty="0" err="1"/>
              <a:t>c</a:t>
            </a:r>
            <a:r>
              <a:rPr lang="cs-CZ" dirty="0" err="1" smtClean="0"/>
              <a:t>onomia</a:t>
            </a:r>
            <a:r>
              <a:rPr lang="cs-CZ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Изображение 4" descr="FEUC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403"/>
            <a:ext cx="9144000" cy="55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7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64277"/>
            <a:ext cx="8913813" cy="914400"/>
          </a:xfrm>
        </p:spPr>
        <p:txBody>
          <a:bodyPr/>
          <a:lstStyle/>
          <a:p>
            <a:pPr algn="ctr"/>
            <a:r>
              <a:rPr lang="cs-CZ" dirty="0" smtClean="0"/>
              <a:t>Uniforma</a:t>
            </a:r>
            <a:endParaRPr lang="ru-RU" dirty="0"/>
          </a:p>
        </p:txBody>
      </p:sp>
      <p:pic>
        <p:nvPicPr>
          <p:cNvPr id="4" name="Содержимое 3" descr="lista-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2" b="7132"/>
          <a:stretch>
            <a:fillRect/>
          </a:stretch>
        </p:blipFill>
        <p:spPr>
          <a:xfrm>
            <a:off x="-1" y="1917625"/>
            <a:ext cx="9144001" cy="4709285"/>
          </a:xfrm>
        </p:spPr>
      </p:pic>
    </p:spTree>
    <p:extLst>
      <p:ext uri="{BB962C8B-B14F-4D97-AF65-F5344CB8AC3E}">
        <p14:creationId xmlns:p14="http://schemas.microsoft.com/office/powerpoint/2010/main" val="9561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5618"/>
            <a:ext cx="9144000" cy="914400"/>
          </a:xfrm>
        </p:spPr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amátky</a:t>
            </a:r>
            <a:endParaRPr lang="ru-RU" dirty="0"/>
          </a:p>
        </p:txBody>
      </p:sp>
      <p:pic>
        <p:nvPicPr>
          <p:cNvPr id="10" name="Содержимое 9" descr="800px-Museu_Nacional_Machado_de_Castro_(6814599955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>
            <a:fillRect/>
          </a:stretch>
        </p:blipFill>
        <p:spPr/>
      </p:pic>
      <p:pic>
        <p:nvPicPr>
          <p:cNvPr id="5" name="Изображение 4" descr="1024px-Coimb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018"/>
            <a:ext cx="4470054" cy="3527838"/>
          </a:xfrm>
          <a:prstGeom prst="rect">
            <a:avLst/>
          </a:prstGeom>
        </p:spPr>
      </p:pic>
      <p:pic>
        <p:nvPicPr>
          <p:cNvPr id="8" name="Изображение 7" descr="1024px-Coimbr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54" y="930018"/>
            <a:ext cx="4673946" cy="3527838"/>
          </a:xfrm>
          <a:prstGeom prst="rect">
            <a:avLst/>
          </a:prstGeom>
        </p:spPr>
      </p:pic>
      <p:pic>
        <p:nvPicPr>
          <p:cNvPr id="9" name="Изображение 8" descr="13134_ori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4312"/>
            <a:ext cx="4470054" cy="2928487"/>
          </a:xfrm>
          <a:prstGeom prst="rect">
            <a:avLst/>
          </a:prstGeom>
        </p:spPr>
      </p:pic>
      <p:pic>
        <p:nvPicPr>
          <p:cNvPr id="11" name="Изображение 10" descr="Museu_Nacional_Machado_de_Castro_(6814599955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54" y="4144312"/>
            <a:ext cx="4673945" cy="27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Ubytování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07" y="2171349"/>
            <a:ext cx="5616106" cy="4212080"/>
          </a:xfrm>
        </p:spPr>
      </p:pic>
      <p:sp>
        <p:nvSpPr>
          <p:cNvPr id="5" name="TextBox 4"/>
          <p:cNvSpPr txBox="1"/>
          <p:nvPr/>
        </p:nvSpPr>
        <p:spPr>
          <a:xfrm>
            <a:off x="391886" y="2508069"/>
            <a:ext cx="245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Ceny: 150 - 200</a:t>
            </a:r>
            <a:r>
              <a:rPr lang="cs-CZ" dirty="0"/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67937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Stravov</a:t>
            </a:r>
            <a:r>
              <a:rPr lang="cs-CZ" dirty="0" smtClean="0"/>
              <a:t>ání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03" y="2323820"/>
            <a:ext cx="2708520" cy="4059609"/>
          </a:xfrm>
        </p:spPr>
      </p:pic>
      <p:sp>
        <p:nvSpPr>
          <p:cNvPr id="5" name="TextBox 4"/>
          <p:cNvSpPr txBox="1"/>
          <p:nvPr/>
        </p:nvSpPr>
        <p:spPr>
          <a:xfrm>
            <a:off x="744583" y="2625634"/>
            <a:ext cx="3135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Bufet:</a:t>
            </a:r>
          </a:p>
          <a:p>
            <a:r>
              <a:rPr lang="cs-CZ" dirty="0" smtClean="0"/>
              <a:t>Kafe a Pastel de Nata:  1€</a:t>
            </a:r>
          </a:p>
          <a:p>
            <a:endParaRPr lang="cs-CZ" dirty="0"/>
          </a:p>
          <a:p>
            <a:r>
              <a:rPr lang="cs-CZ" dirty="0" smtClean="0"/>
              <a:t>Kantýna:</a:t>
            </a:r>
          </a:p>
          <a:p>
            <a:r>
              <a:rPr lang="cs-CZ" dirty="0" smtClean="0"/>
              <a:t>Oběd: 2,40 €</a:t>
            </a:r>
          </a:p>
          <a:p>
            <a:endParaRPr lang="cs-CZ" dirty="0"/>
          </a:p>
          <a:p>
            <a:r>
              <a:rPr lang="cs-CZ" dirty="0" smtClean="0"/>
              <a:t>Restaurace:</a:t>
            </a:r>
          </a:p>
          <a:p>
            <a:r>
              <a:rPr lang="cs-CZ" dirty="0" smtClean="0"/>
              <a:t>Obed: 7 </a:t>
            </a:r>
            <a:r>
              <a:rPr lang="cs-CZ" dirty="0"/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2248049989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Восприятие.thmx</Template>
  <TotalTime>60</TotalTime>
  <Words>103</Words>
  <Application>Microsoft Office PowerPoint</Application>
  <PresentationFormat>Předvádění na obrazovce (4:3)</PresentationFormat>
  <Paragraphs>42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 DARLING</vt:lpstr>
      <vt:lpstr>Century Gothic</vt:lpstr>
      <vt:lpstr>Lucida Grande CY</vt:lpstr>
      <vt:lpstr>Wingdings 2</vt:lpstr>
      <vt:lpstr>Perception</vt:lpstr>
      <vt:lpstr>Universidade de Coimbra Marina Trushina, Valeryia Labada</vt:lpstr>
      <vt:lpstr>Coimbra</vt:lpstr>
      <vt:lpstr>Univerzita </vt:lpstr>
      <vt:lpstr>Prezentace aplikace PowerPoint</vt:lpstr>
      <vt:lpstr>Faculdade de Economia </vt:lpstr>
      <vt:lpstr>Uniforma</vt:lpstr>
      <vt:lpstr>Památky</vt:lpstr>
      <vt:lpstr>Ubytování</vt:lpstr>
      <vt:lpstr>Stravování</vt:lpstr>
      <vt:lpstr>Cestování</vt:lpstr>
      <vt:lpstr>Rozpočet</vt:lpstr>
      <vt:lpstr>Děkujeme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Universidade de Coimbra Marina Trushina, Valeryia Labada</dc:title>
  <dc:creator>Valeryia Labada</dc:creator>
  <cp:lastModifiedBy>Hebková Monika</cp:lastModifiedBy>
  <cp:revision>8</cp:revision>
  <dcterms:created xsi:type="dcterms:W3CDTF">2016-10-17T18:44:41Z</dcterms:created>
  <dcterms:modified xsi:type="dcterms:W3CDTF">2016-10-18T06:28:57Z</dcterms:modified>
</cp:coreProperties>
</file>