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3"/>
    <p:restoredTop sz="94682"/>
  </p:normalViewPr>
  <p:slideViewPr>
    <p:cSldViewPr snapToGrid="0" snapToObjects="1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8663-073F-4E6F-9134-AA9F1BF2C456}" type="datetimeFigureOut">
              <a:rPr lang="cs-CZ"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47E5-E1F8-4DE8-8ED2-02B38D641E88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6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47E5-E1F8-4DE8-8ED2-02B38D641E88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6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47E5-E1F8-4DE8-8ED2-02B38D641E88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9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47E5-E1F8-4DE8-8ED2-02B38D641E88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0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01D4-75D5-1743-9BFA-AEF8D5DAE92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681C-3952-B144-842D-DBE24C97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mi1@uhk.cz" TargetMode="External"/><Relationship Id="rId2" Type="http://schemas.openxmlformats.org/officeDocument/2006/relationships/hyperlink" Target="mailto:steinova.petr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nadrobna@y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University of Hull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2015/2016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28700" y="3171825"/>
            <a:ext cx="4114800" cy="2057400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rcRect l="35540" t="18177" r="25602" b="5193"/>
          <a:stretch>
            <a:fillRect/>
          </a:stretch>
        </p:blipFill>
        <p:spPr>
          <a:xfrm>
            <a:off x="6267450" y="733425"/>
            <a:ext cx="4419771" cy="5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Doprava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38275"/>
            <a:ext cx="767958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/>
              <a:t>ČR - </a:t>
            </a:r>
            <a:r>
              <a:rPr lang="cs-CZ" b="1" dirty="0" err="1"/>
              <a:t>Hull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Letecky</a:t>
            </a:r>
            <a:r>
              <a:rPr lang="en-US" dirty="0"/>
              <a:t> (Jet2.com) - </a:t>
            </a:r>
            <a:r>
              <a:rPr lang="en-US" dirty="0" err="1"/>
              <a:t>nejbližší</a:t>
            </a:r>
            <a:r>
              <a:rPr lang="en-US" dirty="0"/>
              <a:t>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Manchester, případně Londýn</a:t>
            </a:r>
            <a:endParaRPr lang="cs-CZ"/>
          </a:p>
          <a:p>
            <a:pPr marL="285750" indent="-285750">
              <a:buFontTx/>
              <a:buChar char="-"/>
            </a:pPr>
            <a:r>
              <a:rPr lang="en-US" dirty="0" err="1"/>
              <a:t>Autobusem</a:t>
            </a:r>
            <a:r>
              <a:rPr lang="en-US" dirty="0"/>
              <a:t>(Student Agency + </a:t>
            </a:r>
            <a:r>
              <a:rPr lang="en-US" dirty="0" err="1"/>
              <a:t>místní</a:t>
            </a:r>
            <a:r>
              <a:rPr lang="en-US" dirty="0"/>
              <a:t> </a:t>
            </a:r>
            <a:r>
              <a:rPr lang="en-US" dirty="0" err="1"/>
              <a:t>linky</a:t>
            </a:r>
            <a:r>
              <a:rPr lang="en-US" dirty="0"/>
              <a:t>) - </a:t>
            </a:r>
            <a:r>
              <a:rPr lang="en-US" dirty="0" err="1"/>
              <a:t>nedoporučujeme</a:t>
            </a:r>
            <a:endParaRPr lang="cs-CZ" dirty="0" err="1"/>
          </a:p>
          <a:p>
            <a:pPr marL="285750" indent="-285750">
              <a:buFontTx/>
              <a:buChar char="-"/>
            </a:pPr>
            <a:endParaRPr lang="cs-CZ"/>
          </a:p>
          <a:p>
            <a:r>
              <a:rPr lang="cs-CZ" b="1" dirty="0"/>
              <a:t>Po Velké Británii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Stagecoach</a:t>
            </a:r>
            <a:r>
              <a:rPr lang="cs-CZ" dirty="0"/>
              <a:t>, </a:t>
            </a:r>
            <a:r>
              <a:rPr lang="cs-CZ" dirty="0" err="1"/>
              <a:t>Megabus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Express, East </a:t>
            </a:r>
            <a:r>
              <a:rPr lang="cs-CZ" dirty="0" err="1"/>
              <a:t>Yorkshire</a:t>
            </a:r>
            <a:r>
              <a:rPr lang="cs-CZ" dirty="0"/>
              <a:t>, </a:t>
            </a:r>
            <a:r>
              <a:rPr lang="cs-CZ" dirty="0" err="1"/>
              <a:t>Virgin</a:t>
            </a:r>
            <a:r>
              <a:rPr lang="cs-CZ" dirty="0"/>
              <a:t> </a:t>
            </a:r>
            <a:r>
              <a:rPr lang="cs-CZ" dirty="0" err="1"/>
              <a:t>trains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TransPennine</a:t>
            </a:r>
            <a:r>
              <a:rPr lang="cs-CZ" dirty="0"/>
              <a:t> Express,… </a:t>
            </a:r>
            <a:endParaRPr lang="cs-CZ"/>
          </a:p>
          <a:p>
            <a:pPr marL="285750" indent="-285750">
              <a:buFontTx/>
              <a:buChar char="-"/>
            </a:pPr>
            <a:endParaRPr lang="cs-CZ"/>
          </a:p>
          <a:p>
            <a:pPr marL="285750" indent="-285750">
              <a:buFontTx/>
              <a:buChar char="-"/>
            </a:pPr>
            <a:endParaRPr lang="cs-CZ"/>
          </a:p>
          <a:p>
            <a:pPr marL="285750" indent="-285750">
              <a:buFontTx/>
              <a:buChar char="-"/>
            </a:pPr>
            <a:endParaRPr lang="cs-CZ"/>
          </a:p>
          <a:p>
            <a:pPr marL="285750" indent="-285750">
              <a:buFontTx/>
              <a:buChar char="-"/>
            </a:pPr>
            <a:endParaRPr lang="cs-CZ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866775" y="4581525"/>
            <a:ext cx="105156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cs-CZ" dirty="0"/>
          </a:p>
          <a:p>
            <a:pPr marL="285750" indent="-285750">
              <a:buFontTx/>
              <a:buChar char="-"/>
            </a:pPr>
            <a:endParaRPr lang="cs-CZ"/>
          </a:p>
          <a:p>
            <a:pPr marL="285750" indent="-285750">
              <a:buFontTx/>
              <a:buChar char="-"/>
            </a:pPr>
            <a:endParaRPr lang="cs-CZ"/>
          </a:p>
          <a:p>
            <a:pPr marL="285750" indent="-285750">
              <a:buFontTx/>
              <a:buChar char="-"/>
            </a:pPr>
            <a:endParaRPr lang="cs-CZ"/>
          </a:p>
        </p:txBody>
      </p:sp>
      <p:pic>
        <p:nvPicPr>
          <p:cNvPr id="3" name="Obrázek 2" descr="20160118_122528.jpg"/>
          <p:cNvPicPr>
            <a:picLocks noChangeAspect="1"/>
          </p:cNvPicPr>
          <p:nvPr/>
        </p:nvPicPr>
        <p:blipFill>
          <a:blip r:embed="rId2"/>
          <a:srcRect l="14594" t="10205" r="32227" b="40438"/>
          <a:stretch>
            <a:fillRect/>
          </a:stretch>
        </p:blipFill>
        <p:spPr>
          <a:xfrm rot="5400000">
            <a:off x="7692527" y="872494"/>
            <a:ext cx="5223930" cy="36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90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r>
              <a:rPr lang="cs-CZ" dirty="0"/>
              <a:t>Studentské domky - zařizuje univerzita nebo privátně </a:t>
            </a:r>
          </a:p>
          <a:p>
            <a:r>
              <a:rPr lang="cs-CZ" dirty="0"/>
              <a:t>70 GBP/týden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4000" dirty="0"/>
              <a:t>Stravování</a:t>
            </a:r>
            <a:endParaRPr lang="cs-CZ" dirty="0"/>
          </a:p>
          <a:p>
            <a:r>
              <a:rPr lang="cs-CZ" dirty="0"/>
              <a:t>Nejvýhodnější je vlastní vaření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4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13335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Město</a:t>
            </a:r>
            <a:r>
              <a:rPr lang="en-US" dirty="0"/>
              <a:t> Hull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9233" y="3200400"/>
            <a:ext cx="27432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pic>
        <p:nvPicPr>
          <p:cNvPr id="5" name="Obrázek 4" descr="CIMG5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025"/>
            <a:ext cx="6893440" cy="5167288"/>
          </a:xfrm>
          <a:prstGeom prst="rect">
            <a:avLst/>
          </a:prstGeom>
        </p:spPr>
      </p:pic>
      <p:pic>
        <p:nvPicPr>
          <p:cNvPr id="6" name="Obrázek 5" descr="CIMG5204.JPG"/>
          <p:cNvPicPr>
            <a:picLocks noChangeAspect="1"/>
          </p:cNvPicPr>
          <p:nvPr/>
        </p:nvPicPr>
        <p:blipFill>
          <a:blip r:embed="rId3"/>
          <a:srcRect l="-133" t="-115" r="15008" b="115"/>
          <a:stretch>
            <a:fillRect/>
          </a:stretch>
        </p:blipFill>
        <p:spPr>
          <a:xfrm>
            <a:off x="6899275" y="1753603"/>
            <a:ext cx="5303838" cy="5032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6850" y="1134553"/>
            <a:ext cx="3516242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b="1" dirty="0" err="1"/>
              <a:t>Old</a:t>
            </a:r>
            <a:r>
              <a:rPr lang="cs-CZ" sz="3200" b="1"/>
              <a:t> </a:t>
            </a:r>
            <a:r>
              <a:rPr lang="cs-CZ" sz="3200" b="1" dirty="0" err="1"/>
              <a:t>Town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7520" y="1135063"/>
            <a:ext cx="4770318" cy="584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Deep,River</a:t>
            </a:r>
            <a:r>
              <a:rPr lang="cs-CZ" sz="3200" b="1" dirty="0"/>
              <a:t> </a:t>
            </a:r>
            <a:r>
              <a:rPr lang="cs-CZ" sz="3200" b="1" dirty="0" err="1"/>
              <a:t>Humber</a:t>
            </a:r>
          </a:p>
        </p:txBody>
      </p:sp>
    </p:spTree>
    <p:extLst>
      <p:ext uri="{BB962C8B-B14F-4D97-AF65-F5344CB8AC3E}">
        <p14:creationId xmlns:p14="http://schemas.microsoft.com/office/powerpoint/2010/main" val="150447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IMG51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9094"/>
            <a:ext cx="6340439" cy="4766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423358"/>
            <a:ext cx="3516242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b="1" dirty="0" err="1"/>
              <a:t>Pearson</a:t>
            </a:r>
            <a:r>
              <a:rPr lang="cs-CZ" sz="3200" b="1"/>
              <a:t> </a:t>
            </a:r>
            <a:r>
              <a:rPr lang="cs-CZ" sz="3200" b="1" dirty="0"/>
              <a:t>Park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423358"/>
            <a:ext cx="5939745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b="1" dirty="0" err="1"/>
              <a:t>Humber</a:t>
            </a:r>
            <a:r>
              <a:rPr lang="cs-CZ" sz="3200" b="1"/>
              <a:t> </a:t>
            </a:r>
            <a:r>
              <a:rPr lang="cs-CZ" sz="3200" b="1" dirty="0" err="1"/>
              <a:t>Bridge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78943" y="2731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Město</a:t>
            </a:r>
            <a:r>
              <a:rPr lang="en-US" dirty="0"/>
              <a:t> Hull</a:t>
            </a:r>
          </a:p>
        </p:txBody>
      </p:sp>
      <p:pic>
        <p:nvPicPr>
          <p:cNvPr id="12" name="Obrázek 11" descr="CIMG5765.JPG"/>
          <p:cNvPicPr>
            <a:picLocks noChangeAspect="1"/>
          </p:cNvPicPr>
          <p:nvPr/>
        </p:nvPicPr>
        <p:blipFill>
          <a:blip r:embed="rId4"/>
          <a:srcRect l="7356" t="1506" r="-7356" b="-1507"/>
          <a:stretch>
            <a:fillRect/>
          </a:stretch>
        </p:blipFill>
        <p:spPr>
          <a:xfrm>
            <a:off x="6248876" y="2102949"/>
            <a:ext cx="6419374" cy="48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of Hull</a:t>
            </a:r>
            <a:endParaRPr lang="cs-CZ" dirty="0"/>
          </a:p>
        </p:txBody>
      </p:sp>
      <p:pic>
        <p:nvPicPr>
          <p:cNvPr id="5" name="Obrázek 4" descr="Venn, nejstarsi bud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2149754"/>
            <a:ext cx="6288744" cy="4724475"/>
          </a:xfrm>
          <a:prstGeom prst="rect">
            <a:avLst/>
          </a:prstGeom>
        </p:spPr>
      </p:pic>
      <p:pic>
        <p:nvPicPr>
          <p:cNvPr id="6" name="Obrázek 5" descr="Business school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754"/>
            <a:ext cx="6261900" cy="47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Předměty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200" y="1690687"/>
            <a:ext cx="1051559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Minimum 40 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Maximum 60 ECTS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Zkoušky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písemné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Marketing </a:t>
            </a:r>
            <a:r>
              <a:rPr lang="mr-IN" dirty="0"/>
              <a:t>–</a:t>
            </a:r>
            <a:r>
              <a:rPr lang="en-US" dirty="0"/>
              <a:t> 20 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Mobile Devices and Applications </a:t>
            </a:r>
            <a:r>
              <a:rPr lang="mr-IN" dirty="0"/>
              <a:t>–</a:t>
            </a:r>
            <a:r>
              <a:rPr lang="en-US" dirty="0"/>
              <a:t> 20 ECTS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 dirty="0"/>
              <a:t>English for Business – 10 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Aspects of British Society and Culture – 10 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Principles of Economics – 20 ECTS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Velký</a:t>
            </a:r>
            <a:r>
              <a:rPr lang="en-US" dirty="0"/>
              <a:t>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 - 10 ECTS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Díky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Lucie </a:t>
            </a:r>
            <a:r>
              <a:rPr lang="en-US" dirty="0" err="1"/>
              <a:t>Gavlasová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 gavlasovalucka@gmail.com</a:t>
            </a:r>
          </a:p>
          <a:p>
            <a:r>
              <a:rPr lang="en-US" dirty="0"/>
              <a:t>Lucie </a:t>
            </a:r>
            <a:r>
              <a:rPr lang="en-US" dirty="0" err="1"/>
              <a:t>Machová</a:t>
            </a:r>
            <a:r>
              <a:rPr lang="en-US" dirty="0"/>
              <a:t> </a:t>
            </a:r>
            <a:r>
              <a:rPr lang="mr-IN" dirty="0"/>
              <a:t>– machovalucie2@gmail.com</a:t>
            </a:r>
            <a:endParaRPr lang="en-US" dirty="0"/>
          </a:p>
          <a:p>
            <a:r>
              <a:rPr lang="en-US" dirty="0"/>
              <a:t>Petra </a:t>
            </a:r>
            <a:r>
              <a:rPr lang="en-US" dirty="0" err="1"/>
              <a:t>Steinová</a:t>
            </a:r>
            <a:r>
              <a:rPr lang="en-US" dirty="0"/>
              <a:t> </a:t>
            </a:r>
            <a:r>
              <a:rPr lang="mr-IN" dirty="0"/>
              <a:t>– </a:t>
            </a:r>
            <a:r>
              <a:rPr lang="mr-IN" dirty="0">
                <a:hlinkClick r:id="rId2"/>
              </a:rPr>
              <a:t>steinova.petra@gmail.com</a:t>
            </a:r>
            <a:r>
              <a:rPr lang="mr-IN" dirty="0"/>
              <a:t> </a:t>
            </a:r>
            <a:r>
              <a:rPr lang="en-US" dirty="0"/>
              <a:t> </a:t>
            </a:r>
            <a:endParaRPr lang="mr-IN" dirty="0"/>
          </a:p>
          <a:p>
            <a:r>
              <a:rPr lang="en-US" dirty="0"/>
              <a:t>Michal Dobrovolný </a:t>
            </a:r>
            <a:r>
              <a:rPr lang="mr-IN" dirty="0"/>
              <a:t>–</a:t>
            </a:r>
            <a:r>
              <a:rPr lang="cs-CZ" dirty="0"/>
              <a:t> </a:t>
            </a:r>
            <a:r>
              <a:rPr lang="en-US" dirty="0">
                <a:hlinkClick r:id="rId3"/>
              </a:rPr>
              <a:t>dobromi1@uhk.cz</a:t>
            </a:r>
            <a:endParaRPr lang="en-US" dirty="0"/>
          </a:p>
          <a:p>
            <a:r>
              <a:rPr lang="en-US" dirty="0"/>
              <a:t>Anna </a:t>
            </a:r>
            <a:r>
              <a:rPr lang="en-US" dirty="0" err="1"/>
              <a:t>Drobná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annadrobna@yahoo.com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91</Words>
  <Application>Microsoft Office PowerPoint</Application>
  <PresentationFormat>Širokoúhlá obrazovka</PresentationFormat>
  <Paragraphs>49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Office Theme</vt:lpstr>
      <vt:lpstr>University of Hull</vt:lpstr>
      <vt:lpstr>Doprava</vt:lpstr>
      <vt:lpstr>Ubytování</vt:lpstr>
      <vt:lpstr>Město Hull</vt:lpstr>
      <vt:lpstr>Prezentace aplikace PowerPoint</vt:lpstr>
      <vt:lpstr>University of Hull</vt:lpstr>
      <vt:lpstr>Předměty</vt:lpstr>
      <vt:lpstr>Díky!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Hull</dc:title>
  <dc:creator>Michal Dobrovolný</dc:creator>
  <cp:lastModifiedBy>Hebková Monika</cp:lastModifiedBy>
  <cp:revision>13</cp:revision>
  <dcterms:created xsi:type="dcterms:W3CDTF">2016-10-19T11:49:00Z</dcterms:created>
  <dcterms:modified xsi:type="dcterms:W3CDTF">2016-10-24T06:42:03Z</dcterms:modified>
</cp:coreProperties>
</file>