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4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1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26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55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6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08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18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9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5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D315AB1-F7BD-467C-8E35-A8195D72DCCD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0142495-054B-4C80-86B6-45473592D6B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50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astoffice.org/wp-content/uploads/2014/01/beykent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15" y="0"/>
            <a:ext cx="12606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28526" y="2597605"/>
            <a:ext cx="4294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Připravila Ivakhnova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Alexandra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0657" y="2932093"/>
            <a:ext cx="587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alexandra.ivakhnova@uhk.cz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http://www.econ.aueb.gr/images/erasmus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40"/>
            <a:ext cx="5644035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618" y="3652135"/>
            <a:ext cx="4048125" cy="295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949" y="2063430"/>
            <a:ext cx="10629320" cy="15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Kde? – Istanbul, Turecko (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Ayazağa-Maslak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Yerleşkesi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Kdy?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Letní semestr akad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roku 2015-2016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Kdo? – Studentka 2. ročníku oboru im3</a:t>
            </a:r>
            <a:endParaRPr lang="cs-CZ" sz="28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49" y="780288"/>
            <a:ext cx="578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Obecná informace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258" y="3628323"/>
            <a:ext cx="3009900" cy="3000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10" y="3595310"/>
            <a:ext cx="4121293" cy="32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-184858"/>
            <a:ext cx="10107168" cy="70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464" y="2193994"/>
            <a:ext cx="10192342" cy="3387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Erasmus Office je otevřen každý den, 9:00 – 18:00</a:t>
            </a:r>
          </a:p>
          <a:p>
            <a:pPr marL="285750" indent="-285750">
              <a:lnSpc>
                <a:spcPct val="13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Všestranná pomoc: vízum, pojištění, jízdenky atd.</a:t>
            </a:r>
          </a:p>
          <a:p>
            <a:pPr marL="285750" indent="-285750">
              <a:lnSpc>
                <a:spcPct val="13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Veškerá pomoc ohledně vnitřních školních otázek</a:t>
            </a:r>
          </a:p>
          <a:p>
            <a:pPr marL="285750" indent="-285750">
              <a:lnSpc>
                <a:spcPct val="13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Návody a pomoc před začátkem zahraniční stáže</a:t>
            </a:r>
          </a:p>
          <a:p>
            <a:pPr marL="285750" indent="-285750">
              <a:lnSpc>
                <a:spcPct val="13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Brožury s užitečnou informací (musíte je poprosit)</a:t>
            </a:r>
          </a:p>
          <a:p>
            <a:pPr marL="285750" indent="-285750">
              <a:lnSpc>
                <a:spcPct val="13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Erasmus Club</a:t>
            </a:r>
            <a:endParaRPr lang="cs-CZ" sz="28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49" y="780288"/>
            <a:ext cx="9620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Pomoc studentům ze zahraničí</a:t>
            </a:r>
          </a:p>
        </p:txBody>
      </p:sp>
      <p:pic>
        <p:nvPicPr>
          <p:cNvPr id="2054" name="Picture 6" descr="http://www.uni-mannheim.de/io/english/startpage/title_banner_eng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24"/>
            <a:ext cx="4848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vertaalmachine.net/wp-content/uploads/2013/03/vertaal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191000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949" y="1926336"/>
            <a:ext cx="103105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Výběr předmětů do odjezdu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Rozvrh tvoří studijní oddělení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Může se stát, že několik RA probíhají ve stejný čas.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Dá se vyřešit na International Office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Není rozdělení na přednášku a cvičení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Jedna hodina trvá tři hodiny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Občas musíte předem požádat vyučujícího, 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aby přednášel anglicky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Zkoušky a zápočty probíhají 2x: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uprostřed semestru a na jeho konci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Ekvivalenty Olivy a 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STAGu</a:t>
            </a: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49" y="780288"/>
            <a:ext cx="209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Výuka</a:t>
            </a:r>
          </a:p>
        </p:txBody>
      </p:sp>
    </p:spTree>
    <p:extLst>
      <p:ext uri="{BB962C8B-B14F-4D97-AF65-F5344CB8AC3E}">
        <p14:creationId xmlns:p14="http://schemas.microsoft.com/office/powerpoint/2010/main" val="14266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dveci2.files.wordpress.com/2013/04/kalkulace.jpg?w=210&amp;h=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7275"/>
            <a:ext cx="2000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4588" y="2002536"/>
            <a:ext cx="10052047" cy="4174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Stipendium: 400 EUR/měsíc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(~1200 TRY)</a:t>
            </a: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Letenky: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~450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TRY(tam a zpátky) 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Měsíční jízdenka se studentskou slevou: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~100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Střední oběd v restauraci: 30-35 TRY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Poplatek za vízum: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~55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Museum 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20 TRY (studentská sleva)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Pojištění: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~400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Oblečení je mnohem levnější, než v ČR</a:t>
            </a:r>
            <a:endParaRPr lang="cs-CZ" sz="28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49" y="780288"/>
            <a:ext cx="588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Přibližná kalkulace</a:t>
            </a:r>
          </a:p>
        </p:txBody>
      </p:sp>
    </p:spTree>
    <p:extLst>
      <p:ext uri="{BB962C8B-B14F-4D97-AF65-F5344CB8AC3E}">
        <p14:creationId xmlns:p14="http://schemas.microsoft.com/office/powerpoint/2010/main" val="32925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rasmustravel.org/wp-content/uploads/2015/01/erasmu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69" y="1822704"/>
            <a:ext cx="4302031" cy="50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175" y="1994806"/>
            <a:ext cx="8468472" cy="4691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Mít vhodné oblečení a boty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Pravidla silničního provozu? Nejsou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Istanbul je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supercity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obrovské kolony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Pořídit si Museum 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měsíční jízdenku se studentskou slevou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Stáhnout dopravní aplikaci (např. 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moovit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calm and enjoy your Erasmus!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49" y="780288"/>
            <a:ext cx="3325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Poznámky</a:t>
            </a:r>
            <a:endParaRPr lang="cs-CZ" sz="4800" u="sng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20" y="-91953"/>
            <a:ext cx="12534902" cy="70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1" y="6350"/>
            <a:ext cx="12203311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Делимое</Template>
  <TotalTime>1016</TotalTime>
  <Words>292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Corbel</vt:lpstr>
      <vt:lpstr>Gill Sans MT</vt:lpstr>
      <vt:lpstr>Verdana</vt:lpstr>
      <vt:lpstr>Wingdings</vt:lpstr>
      <vt:lpstr>Wingdings 2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Alhena</dc:creator>
  <cp:lastModifiedBy>Alhena</cp:lastModifiedBy>
  <cp:revision>29</cp:revision>
  <dcterms:created xsi:type="dcterms:W3CDTF">2016-09-19T15:11:44Z</dcterms:created>
  <dcterms:modified xsi:type="dcterms:W3CDTF">2016-10-06T17:08:40Z</dcterms:modified>
</cp:coreProperties>
</file>