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sldIdLst>
    <p:sldId id="256" r:id="rId2"/>
    <p:sldId id="258" r:id="rId3"/>
    <p:sldId id="259" r:id="rId4"/>
    <p:sldId id="262" r:id="rId5"/>
    <p:sldId id="260" r:id="rId6"/>
    <p:sldId id="261" r:id="rId7"/>
    <p:sldId id="263" r:id="rId8"/>
    <p:sldId id="25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5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8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4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02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95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38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1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3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3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81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02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jost.david@seznam.cz" TargetMode="External"/><Relationship Id="rId2" Type="http://schemas.openxmlformats.org/officeDocument/2006/relationships/hyperlink" Target="mailto:buzek.lukas@gmail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David Jošt</a:t>
            </a:r>
          </a:p>
          <a:p>
            <a:r>
              <a:rPr lang="cs-CZ" dirty="0" smtClean="0"/>
              <a:t>Lukáš Bůžek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63" y="-374915"/>
            <a:ext cx="6361725" cy="6361725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761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4" y="-515856"/>
            <a:ext cx="10759818" cy="7046054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029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1" y="1011981"/>
            <a:ext cx="11213557" cy="4549146"/>
          </a:xfrm>
        </p:spPr>
      </p:pic>
    </p:spTree>
    <p:extLst>
      <p:ext uri="{BB962C8B-B14F-4D97-AF65-F5344CB8AC3E}">
        <p14:creationId xmlns:p14="http://schemas.microsoft.com/office/powerpoint/2010/main" val="199483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4352" y="767952"/>
            <a:ext cx="5632580" cy="422443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51" y="3370141"/>
            <a:ext cx="5476875" cy="30765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6750" y="723800"/>
            <a:ext cx="5279366" cy="39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7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4636" y="1785783"/>
            <a:ext cx="4022725" cy="301704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5565" y="1530690"/>
            <a:ext cx="4985862" cy="373939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45" y="791236"/>
            <a:ext cx="4603312" cy="52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0352" y="1333246"/>
            <a:ext cx="4784649" cy="269136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5" y="160997"/>
            <a:ext cx="3504381" cy="62300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5" y="160997"/>
            <a:ext cx="4567601" cy="57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8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Alhambra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3" y="1918089"/>
            <a:ext cx="6280030" cy="471002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25" y="210059"/>
            <a:ext cx="3610155" cy="64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Děkujeme za pozornost!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2380572"/>
            <a:ext cx="10058400" cy="4023360"/>
          </a:xfrm>
        </p:spPr>
        <p:txBody>
          <a:bodyPr/>
          <a:lstStyle/>
          <a:p>
            <a:r>
              <a:rPr lang="cs-CZ" dirty="0" smtClean="0"/>
              <a:t>Lukáš Bůžek </a:t>
            </a:r>
          </a:p>
          <a:p>
            <a:r>
              <a:rPr lang="cs-CZ" dirty="0" smtClean="0"/>
              <a:t>608 906 618</a:t>
            </a:r>
          </a:p>
          <a:p>
            <a:r>
              <a:rPr lang="cs-CZ" dirty="0" smtClean="0">
                <a:hlinkClick r:id="rId2"/>
              </a:rPr>
              <a:t>buzek.lukas@gmail.com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David Jošt </a:t>
            </a:r>
          </a:p>
          <a:p>
            <a:r>
              <a:rPr lang="cs-CZ" dirty="0" smtClean="0"/>
              <a:t>731 983 581</a:t>
            </a:r>
            <a:endParaRPr lang="cs-CZ" dirty="0"/>
          </a:p>
          <a:p>
            <a:r>
              <a:rPr lang="cs-CZ" dirty="0" smtClean="0">
                <a:hlinkClick r:id="rId3"/>
              </a:rPr>
              <a:t>jost.david@seznam.cz</a:t>
            </a:r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6551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56</TotalTime>
  <Words>21</Words>
  <Application>Microsoft Office PowerPoint</Application>
  <PresentationFormat>Širokoúhlá obrazovka</PresentationFormat>
  <Paragraphs>11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1" baseType="lpstr">
      <vt:lpstr>Calibri</vt:lpstr>
      <vt:lpstr>Calibri Light</vt:lpstr>
      <vt:lpstr>Retrospektiva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Alhambra</vt:lpstr>
      <vt:lpstr>Děkujeme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Granada</dc:title>
  <dc:creator>Lukas Buzek</dc:creator>
  <cp:lastModifiedBy>Hebková Monika</cp:lastModifiedBy>
  <cp:revision>5</cp:revision>
  <dcterms:created xsi:type="dcterms:W3CDTF">2017-10-02T14:32:27Z</dcterms:created>
  <dcterms:modified xsi:type="dcterms:W3CDTF">2017-10-03T07:36:27Z</dcterms:modified>
</cp:coreProperties>
</file>