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3" r:id="rId3"/>
    <p:sldId id="260" r:id="rId4"/>
    <p:sldId id="268" r:id="rId5"/>
    <p:sldId id="267" r:id="rId6"/>
    <p:sldId id="270" r:id="rId7"/>
    <p:sldId id="257" r:id="rId8"/>
    <p:sldId id="266" r:id="rId9"/>
    <p:sldId id="258" r:id="rId10"/>
    <p:sldId id="264" r:id="rId11"/>
    <p:sldId id="275" r:id="rId12"/>
    <p:sldId id="269" r:id="rId13"/>
    <p:sldId id="274" r:id="rId14"/>
    <p:sldId id="271" r:id="rId15"/>
    <p:sldId id="276" r:id="rId16"/>
    <p:sldId id="272" r:id="rId17"/>
    <p:sldId id="259" r:id="rId18"/>
    <p:sldId id="273" r:id="rId19"/>
    <p:sldId id="265" r:id="rId20"/>
    <p:sldId id="261" r:id="rId21"/>
    <p:sldId id="262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3" autoAdjust="0"/>
    <p:restoredTop sz="75794" autoAdjust="0"/>
  </p:normalViewPr>
  <p:slideViewPr>
    <p:cSldViewPr snapToGrid="0">
      <p:cViewPr varScale="1">
        <p:scale>
          <a:sx n="74" d="100"/>
          <a:sy n="74" d="100"/>
        </p:scale>
        <p:origin x="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8C6BA-4261-4E36-9774-F4D905995EFE}" type="datetimeFigureOut">
              <a:rPr lang="cs-CZ" smtClean="0"/>
              <a:t>2.10.2017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8EEB1-4907-441F-A42F-18122CD023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254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Holandština, 75 000 obyvatel,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8EEB1-4907-441F-A42F-18122CD023E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85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Kredity </a:t>
            </a:r>
            <a:r>
              <a:rPr lang="cs-CZ" i="1" dirty="0"/>
              <a:t>(plné uznání kreditů na FIM, libovolné složení předmětů, ECTS systém, jazyky + </a:t>
            </a:r>
            <a:r>
              <a:rPr lang="cs-CZ" i="1" dirty="0" err="1"/>
              <a:t>cerifikát</a:t>
            </a:r>
            <a:r>
              <a:rPr lang="cs-CZ" i="1" dirty="0"/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Systém výuky </a:t>
            </a:r>
            <a:r>
              <a:rPr lang="cs-CZ" i="1" dirty="0"/>
              <a:t>(nepravidelný rozvrh, jedno/ vícedenní bloky...)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8EEB1-4907-441F-A42F-18122CD023E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835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7051-A459-45BE-8D86-FFD2FA429074}" type="datetimeFigureOut">
              <a:rPr lang="cs-CZ" smtClean="0"/>
              <a:t>2.10.2017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E5A2-E9FA-43EA-BC2B-FAABA0C153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308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7051-A459-45BE-8D86-FFD2FA429074}" type="datetimeFigureOut">
              <a:rPr lang="cs-CZ" smtClean="0"/>
              <a:t>2.10.2017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E5A2-E9FA-43EA-BC2B-FAABA0C153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545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7051-A459-45BE-8D86-FFD2FA429074}" type="datetimeFigureOut">
              <a:rPr lang="cs-CZ" smtClean="0"/>
              <a:t>2.10.2017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E5A2-E9FA-43EA-BC2B-FAABA0C153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877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7051-A459-45BE-8D86-FFD2FA429074}" type="datetimeFigureOut">
              <a:rPr lang="cs-CZ" smtClean="0"/>
              <a:t>2.10.2017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E5A2-E9FA-43EA-BC2B-FAABA0C153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9712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7051-A459-45BE-8D86-FFD2FA429074}" type="datetimeFigureOut">
              <a:rPr lang="cs-CZ" smtClean="0"/>
              <a:t>2.10.2017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E5A2-E9FA-43EA-BC2B-FAABA0C153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843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7051-A459-45BE-8D86-FFD2FA429074}" type="datetimeFigureOut">
              <a:rPr lang="cs-CZ" smtClean="0"/>
              <a:t>2.10.2017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E5A2-E9FA-43EA-BC2B-FAABA0C153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865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7051-A459-45BE-8D86-FFD2FA429074}" type="datetimeFigureOut">
              <a:rPr lang="cs-CZ" smtClean="0"/>
              <a:t>2.10.2017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E5A2-E9FA-43EA-BC2B-FAABA0C153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58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7051-A459-45BE-8D86-FFD2FA429074}" type="datetimeFigureOut">
              <a:rPr lang="cs-CZ" smtClean="0"/>
              <a:t>2.10.2017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E5A2-E9FA-43EA-BC2B-FAABA0C153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089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7051-A459-45BE-8D86-FFD2FA429074}" type="datetimeFigureOut">
              <a:rPr lang="cs-CZ" smtClean="0"/>
              <a:t>2.10.2017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E5A2-E9FA-43EA-BC2B-FAABA0C153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2520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7051-A459-45BE-8D86-FFD2FA429074}" type="datetimeFigureOut">
              <a:rPr lang="cs-CZ" smtClean="0"/>
              <a:t>2.10.2017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E5A2-E9FA-43EA-BC2B-FAABA0C153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0211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7051-A459-45BE-8D86-FFD2FA429074}" type="datetimeFigureOut">
              <a:rPr lang="cs-CZ" smtClean="0"/>
              <a:t>2.10.2017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E5A2-E9FA-43EA-BC2B-FAABA0C153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7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37051-A459-45BE-8D86-FFD2FA429074}" type="datetimeFigureOut">
              <a:rPr lang="cs-CZ" smtClean="0"/>
              <a:t>2.10.2017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AE5A2-E9FA-43EA-BC2B-FAABA0C153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951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sex.cz/erasmus" TargetMode="External"/><Relationship Id="rId2" Type="http://schemas.openxmlformats.org/officeDocument/2006/relationships/hyperlink" Target="http://limesurvey.vives.be/survey/upload/surveys/335951/files/1718-HWB-Kortrijk-Business-Academy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815926"/>
            <a:ext cx="9144000" cy="1106766"/>
          </a:xfrm>
        </p:spPr>
        <p:txBody>
          <a:bodyPr/>
          <a:lstStyle/>
          <a:p>
            <a:r>
              <a:rPr lang="cs-CZ" b="1" dirty="0"/>
              <a:t>VIVES University </a:t>
            </a:r>
            <a:r>
              <a:rPr lang="cs-CZ" b="1" dirty="0" err="1"/>
              <a:t>College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431" y="2589315"/>
            <a:ext cx="5050055" cy="270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29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Picture 2" descr="Výsledek obrázku pro vives kortrijk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0" b="24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91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723319" cy="6858000"/>
          </a:xfrm>
        </p:spPr>
      </p:pic>
    </p:spTree>
    <p:extLst>
      <p:ext uri="{BB962C8B-B14F-4D97-AF65-F5344CB8AC3E}">
        <p14:creationId xmlns:p14="http://schemas.microsoft.com/office/powerpoint/2010/main" val="1593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1869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171551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09" y="-9408"/>
            <a:ext cx="9144000" cy="6867408"/>
          </a:xfrm>
        </p:spPr>
      </p:pic>
    </p:spTree>
    <p:extLst>
      <p:ext uri="{BB962C8B-B14F-4D97-AF65-F5344CB8AC3E}">
        <p14:creationId xmlns:p14="http://schemas.microsoft.com/office/powerpoint/2010/main" val="45200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030" y="-53163"/>
            <a:ext cx="13825923" cy="7272669"/>
          </a:xfrm>
        </p:spPr>
      </p:pic>
    </p:spTree>
    <p:extLst>
      <p:ext uri="{BB962C8B-B14F-4D97-AF65-F5344CB8AC3E}">
        <p14:creationId xmlns:p14="http://schemas.microsoft.com/office/powerpoint/2010/main" val="29198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33" y="-993099"/>
            <a:ext cx="12501798" cy="9376349"/>
          </a:xfrm>
        </p:spPr>
      </p:pic>
    </p:spTree>
    <p:extLst>
      <p:ext uri="{BB962C8B-B14F-4D97-AF65-F5344CB8AC3E}">
        <p14:creationId xmlns:p14="http://schemas.microsoft.com/office/powerpoint/2010/main" val="1459076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77" y="1226749"/>
            <a:ext cx="6019775" cy="451483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846"/>
            <a:ext cx="6067871" cy="455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Praktické </a:t>
            </a:r>
            <a:r>
              <a:rPr lang="cs-CZ" b="1" dirty="0" err="1"/>
              <a:t>info</a:t>
            </a:r>
            <a:r>
              <a:rPr lang="cs-CZ" b="1" dirty="0"/>
              <a:t>/život v </a:t>
            </a:r>
            <a:r>
              <a:rPr lang="cs-CZ" b="1" dirty="0" err="1"/>
              <a:t>Kortrijku</a:t>
            </a:r>
            <a:r>
              <a:rPr lang="cs-CZ" b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Restaurace, bary</a:t>
            </a:r>
          </a:p>
          <a:p>
            <a:r>
              <a:rPr lang="cs-CZ" dirty="0"/>
              <a:t>Supermarkety (</a:t>
            </a:r>
            <a:r>
              <a:rPr lang="cs-CZ" dirty="0" err="1"/>
              <a:t>Colruyt</a:t>
            </a:r>
            <a:r>
              <a:rPr lang="cs-CZ" dirty="0"/>
              <a:t>, </a:t>
            </a:r>
            <a:r>
              <a:rPr lang="cs-CZ" dirty="0" err="1"/>
              <a:t>Lidl</a:t>
            </a:r>
            <a:r>
              <a:rPr lang="cs-CZ" dirty="0"/>
              <a:t>...) </a:t>
            </a:r>
          </a:p>
          <a:p>
            <a:r>
              <a:rPr lang="cs-CZ" dirty="0"/>
              <a:t>Kina</a:t>
            </a:r>
          </a:p>
          <a:p>
            <a:r>
              <a:rPr lang="cs-CZ" dirty="0"/>
              <a:t>Buda </a:t>
            </a:r>
            <a:r>
              <a:rPr lang="cs-CZ" dirty="0" err="1"/>
              <a:t>Beach</a:t>
            </a:r>
            <a:endParaRPr lang="cs-CZ" dirty="0"/>
          </a:p>
          <a:p>
            <a:r>
              <a:rPr lang="cs-CZ" dirty="0"/>
              <a:t>Motokáry</a:t>
            </a:r>
          </a:p>
          <a:p>
            <a:r>
              <a:rPr lang="cs-CZ" dirty="0"/>
              <a:t>Pronájem kol (40 EUR/semestr) – přátelská země k cyklistům </a:t>
            </a:r>
          </a:p>
          <a:p>
            <a:r>
              <a:rPr lang="cs-CZ" dirty="0"/>
              <a:t>Lístek na MHD od školy (10 EUR)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514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175699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339" y="190953"/>
            <a:ext cx="8529321" cy="6396991"/>
          </a:xfrm>
        </p:spPr>
      </p:pic>
    </p:spTree>
    <p:extLst>
      <p:ext uri="{BB962C8B-B14F-4D97-AF65-F5344CB8AC3E}">
        <p14:creationId xmlns:p14="http://schemas.microsoft.com/office/powerpoint/2010/main" val="292297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7826" t="28092" r="27065" b="11673"/>
          <a:stretch/>
        </p:blipFill>
        <p:spPr>
          <a:xfrm>
            <a:off x="1591407" y="1"/>
            <a:ext cx="9009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Proč Belgie a VIVES?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Moderní univerzita</a:t>
            </a:r>
          </a:p>
          <a:p>
            <a:r>
              <a:rPr lang="cs-CZ" dirty="0"/>
              <a:t>Výborná komunikace a organizace ze strany školy (</a:t>
            </a:r>
            <a:r>
              <a:rPr lang="cs-CZ" i="1" dirty="0"/>
              <a:t>zařízení dokumentů, vyzvednutí na nádraží...) </a:t>
            </a:r>
            <a:endParaRPr lang="cs-CZ" dirty="0"/>
          </a:p>
          <a:p>
            <a:r>
              <a:rPr lang="cs-CZ" dirty="0"/>
              <a:t>Hranolky</a:t>
            </a:r>
          </a:p>
          <a:p>
            <a:r>
              <a:rPr lang="cs-CZ" dirty="0"/>
              <a:t>Čokoláda</a:t>
            </a:r>
          </a:p>
          <a:p>
            <a:r>
              <a:rPr lang="cs-CZ" dirty="0"/>
              <a:t>Pivo </a:t>
            </a:r>
            <a:r>
              <a:rPr lang="cs-CZ" i="1" dirty="0"/>
              <a:t>(nespočet druhů a značek)</a:t>
            </a:r>
            <a:r>
              <a:rPr lang="cs-CZ" dirty="0"/>
              <a:t> </a:t>
            </a:r>
          </a:p>
          <a:p>
            <a:r>
              <a:rPr lang="cs-CZ" dirty="0"/>
              <a:t>Vynikající výchozí bod pro výlety po Evropě (Ryanair – </a:t>
            </a:r>
            <a:r>
              <a:rPr lang="cs-CZ" dirty="0" err="1"/>
              <a:t>Charleroi</a:t>
            </a:r>
            <a:r>
              <a:rPr lang="cs-CZ" dirty="0"/>
              <a:t>, </a:t>
            </a:r>
            <a:r>
              <a:rPr lang="cs-CZ" dirty="0" err="1"/>
              <a:t>Flix</a:t>
            </a:r>
            <a:r>
              <a:rPr lang="cs-CZ" dirty="0"/>
              <a:t> bus) </a:t>
            </a:r>
          </a:p>
          <a:p>
            <a:r>
              <a:rPr lang="cs-CZ" dirty="0"/>
              <a:t>3x </a:t>
            </a:r>
            <a:r>
              <a:rPr lang="cs-CZ" dirty="0" err="1"/>
              <a:t>Primark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881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Odkazy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https://www.vives.be/nl/international</a:t>
            </a:r>
          </a:p>
          <a:p>
            <a:r>
              <a:rPr lang="cs-CZ" dirty="0">
                <a:hlinkClick r:id="rId2"/>
              </a:rPr>
              <a:t>http://limesurvey.vives.be/survey/upload/surveys/335951/files/1718-HWB-Kortrijk-Business-Academy.pdf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Blog: </a:t>
            </a:r>
            <a:r>
              <a:rPr lang="cs-CZ" dirty="0">
                <a:hlinkClick r:id="rId3"/>
              </a:rPr>
              <a:t>www.nosex.cz/erasmus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617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Škola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VIVES BUSINESS ACADEMY</a:t>
            </a:r>
            <a:r>
              <a:rPr lang="cs-CZ" dirty="0"/>
              <a:t> -</a:t>
            </a:r>
            <a:r>
              <a:rPr lang="en-US" dirty="0"/>
              <a:t> Commercial Sciences, Business Management &amp; Informatics</a:t>
            </a:r>
            <a:r>
              <a:rPr lang="cs-CZ" dirty="0"/>
              <a:t> </a:t>
            </a:r>
          </a:p>
          <a:p>
            <a:r>
              <a:rPr lang="cs-CZ" dirty="0"/>
              <a:t>Předměty (marketing, finance, </a:t>
            </a:r>
            <a:r>
              <a:rPr lang="cs-CZ" dirty="0" err="1"/>
              <a:t>personal</a:t>
            </a:r>
            <a:r>
              <a:rPr lang="cs-CZ" dirty="0"/>
              <a:t> </a:t>
            </a:r>
            <a:r>
              <a:rPr lang="cs-CZ" dirty="0" err="1"/>
              <a:t>skills</a:t>
            </a:r>
            <a:r>
              <a:rPr lang="cs-CZ" dirty="0"/>
              <a:t>, </a:t>
            </a:r>
            <a:r>
              <a:rPr lang="cs-CZ" dirty="0" err="1"/>
              <a:t>french</a:t>
            </a:r>
            <a:r>
              <a:rPr lang="cs-CZ" dirty="0"/>
              <a:t>, </a:t>
            </a:r>
            <a:r>
              <a:rPr lang="cs-CZ" dirty="0" err="1"/>
              <a:t>sale</a:t>
            </a:r>
            <a:r>
              <a:rPr lang="cs-CZ" dirty="0"/>
              <a:t> </a:t>
            </a:r>
            <a:r>
              <a:rPr lang="cs-CZ" dirty="0" err="1"/>
              <a:t>sklills</a:t>
            </a:r>
            <a:r>
              <a:rPr lang="cs-CZ" dirty="0"/>
              <a:t>...) </a:t>
            </a:r>
          </a:p>
          <a:p>
            <a:r>
              <a:rPr lang="cs-CZ" dirty="0"/>
              <a:t>Kredity </a:t>
            </a:r>
            <a:r>
              <a:rPr lang="cs-CZ" i="1" dirty="0"/>
              <a:t>(plné uznání kreditů na FIM, libovolné složení předmětů, ECTS systém, jazyky + </a:t>
            </a:r>
            <a:r>
              <a:rPr lang="cs-CZ" i="1" dirty="0" err="1"/>
              <a:t>cerifikát</a:t>
            </a:r>
            <a:r>
              <a:rPr lang="cs-CZ" i="1" dirty="0"/>
              <a:t>) </a:t>
            </a:r>
          </a:p>
          <a:p>
            <a:r>
              <a:rPr lang="cs-CZ" dirty="0"/>
              <a:t>Systém výuky </a:t>
            </a:r>
            <a:r>
              <a:rPr lang="cs-CZ" i="1" dirty="0"/>
              <a:t>(nepravidelný rozvrh, jedno/ vícedenní bloky...) </a:t>
            </a:r>
          </a:p>
          <a:p>
            <a:r>
              <a:rPr lang="cs-CZ" dirty="0"/>
              <a:t>4 km od bydlení </a:t>
            </a:r>
          </a:p>
          <a:p>
            <a:r>
              <a:rPr lang="cs-CZ" dirty="0"/>
              <a:t>Studijní materiály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897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Picture 2" descr="Výsledek obrázku pro vives kortrijk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2" b="272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28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9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1463" cy="4508205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75" y="1858999"/>
            <a:ext cx="6811926" cy="5108944"/>
          </a:xfrm>
        </p:spPr>
      </p:pic>
    </p:spTree>
    <p:extLst>
      <p:ext uri="{BB962C8B-B14F-4D97-AF65-F5344CB8AC3E}">
        <p14:creationId xmlns:p14="http://schemas.microsoft.com/office/powerpoint/2010/main" val="79757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Akce, výlety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Welcome</a:t>
            </a:r>
            <a:r>
              <a:rPr lang="cs-CZ" dirty="0"/>
              <a:t> BBQ party</a:t>
            </a:r>
          </a:p>
          <a:p>
            <a:r>
              <a:rPr lang="cs-CZ" dirty="0"/>
              <a:t>Orientační týden </a:t>
            </a:r>
            <a:r>
              <a:rPr lang="cs-CZ" i="1" dirty="0"/>
              <a:t>(jak to chodí ve škole </a:t>
            </a:r>
            <a:r>
              <a:rPr lang="cs-CZ" i="1" dirty="0" err="1"/>
              <a:t>atd</a:t>
            </a:r>
            <a:r>
              <a:rPr lang="cs-CZ" i="1" dirty="0"/>
              <a:t>, zařízení dokumentů...) </a:t>
            </a:r>
          </a:p>
          <a:p>
            <a:r>
              <a:rPr lang="cs-CZ" dirty="0"/>
              <a:t>Výlety po Belgii organizované školou  – Brusel, </a:t>
            </a:r>
            <a:r>
              <a:rPr lang="cs-CZ" dirty="0" err="1"/>
              <a:t>Brugy</a:t>
            </a:r>
            <a:r>
              <a:rPr lang="cs-CZ" dirty="0"/>
              <a:t>, </a:t>
            </a:r>
            <a:r>
              <a:rPr lang="cs-CZ" dirty="0" err="1"/>
              <a:t>Gent</a:t>
            </a:r>
            <a:r>
              <a:rPr lang="cs-CZ" dirty="0"/>
              <a:t>, </a:t>
            </a:r>
            <a:r>
              <a:rPr lang="cs-CZ" dirty="0" err="1"/>
              <a:t>Antwerpy</a:t>
            </a:r>
            <a:r>
              <a:rPr lang="cs-CZ" dirty="0"/>
              <a:t> (</a:t>
            </a:r>
            <a:r>
              <a:rPr lang="cs-CZ" i="1" dirty="0"/>
              <a:t>exkurze do továren v rámci předmětu...) </a:t>
            </a:r>
          </a:p>
          <a:p>
            <a:r>
              <a:rPr lang="cs-CZ" dirty="0"/>
              <a:t>Studentská organizace Leonardo </a:t>
            </a:r>
          </a:p>
          <a:p>
            <a:r>
              <a:rPr lang="cs-CZ" dirty="0"/>
              <a:t>Londýn, Paříž, Amsterdam</a:t>
            </a:r>
          </a:p>
        </p:txBody>
      </p:sp>
    </p:spTree>
    <p:extLst>
      <p:ext uri="{BB962C8B-B14F-4D97-AF65-F5344CB8AC3E}">
        <p14:creationId xmlns:p14="http://schemas.microsoft.com/office/powerpoint/2010/main" val="192031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10443" cy="45078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21" y="2177716"/>
            <a:ext cx="6240379" cy="468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8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Bydlení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Residence (otevřeno 2014)</a:t>
            </a:r>
          </a:p>
          <a:p>
            <a:r>
              <a:rPr lang="cs-CZ" dirty="0"/>
              <a:t>Plně zařízené pokoje</a:t>
            </a:r>
          </a:p>
          <a:p>
            <a:r>
              <a:rPr lang="cs-CZ" dirty="0"/>
              <a:t>Single/double </a:t>
            </a:r>
          </a:p>
          <a:p>
            <a:r>
              <a:rPr lang="cs-CZ" dirty="0"/>
              <a:t>Úklid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98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257</Words>
  <Application>Microsoft Office PowerPoint</Application>
  <PresentationFormat>Širokoúhlá obrazovka</PresentationFormat>
  <Paragraphs>46</Paragraphs>
  <Slides>21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Motiv Office</vt:lpstr>
      <vt:lpstr>VIVES University College</vt:lpstr>
      <vt:lpstr>Prezentace aplikace PowerPoint</vt:lpstr>
      <vt:lpstr>Škola</vt:lpstr>
      <vt:lpstr>Prezentace aplikace PowerPoint</vt:lpstr>
      <vt:lpstr>Prezentace aplikace PowerPoint</vt:lpstr>
      <vt:lpstr>Prezentace aplikace PowerPoint</vt:lpstr>
      <vt:lpstr>Akce, výlety</vt:lpstr>
      <vt:lpstr>Prezentace aplikace PowerPoint</vt:lpstr>
      <vt:lpstr>Bydlení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Praktické info/život v Kortrijku </vt:lpstr>
      <vt:lpstr>Prezentace aplikace PowerPoint</vt:lpstr>
      <vt:lpstr>Prezentace aplikace PowerPoint</vt:lpstr>
      <vt:lpstr>Proč Belgie a VIVES? </vt:lpstr>
      <vt:lpstr>Odkazy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VIVES University College</dc:title>
  <dc:creator>Vladimír Hornych</dc:creator>
  <cp:lastModifiedBy>Hebková Monika</cp:lastModifiedBy>
  <cp:revision>36</cp:revision>
  <dcterms:created xsi:type="dcterms:W3CDTF">2017-09-16T11:57:44Z</dcterms:created>
  <dcterms:modified xsi:type="dcterms:W3CDTF">2017-10-02T09:16:34Z</dcterms:modified>
</cp:coreProperties>
</file>