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5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1263111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001452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71137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85993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865730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633674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561289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102035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643718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528162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93475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090851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53686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60329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852428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92820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sk-SK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sk-SK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1046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  <p:sldLayoutId id="2147484064" r:id="rId12"/>
    <p:sldLayoutId id="2147484065" r:id="rId13"/>
    <p:sldLayoutId id="2147484066" r:id="rId14"/>
    <p:sldLayoutId id="2147484067" r:id="rId15"/>
    <p:sldLayoutId id="21474840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atka.rak@gmail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sk-SK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Erasmus v </a:t>
            </a:r>
            <a:r>
              <a:rPr lang="sk-SK" sz="4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Ljubljane</a:t>
            </a:r>
            <a:endParaRPr lang="sk-SK" sz="4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888888"/>
              </a:buClr>
              <a:buSzPct val="25000"/>
              <a:buFont typeface="Arial"/>
              <a:buNone/>
            </a:pPr>
            <a:r>
              <a:rPr lang="sk-SK"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Natália Rakovská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9052560" cy="509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 txBox="1"/>
          <p:nvPr/>
        </p:nvSpPr>
        <p:spPr>
          <a:xfrm>
            <a:off x="2816038" y="6000750"/>
            <a:ext cx="3511923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Vianoce v Ljubljane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129088"/>
            <a:ext cx="8229600" cy="11430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sk-SK" dirty="0"/>
              <a:t>Ďakujem za </a:t>
            </a:r>
            <a:r>
              <a:rPr lang="sk-SK" dirty="0" smtClean="0"/>
              <a:t>pozornosť</a:t>
            </a:r>
            <a:r>
              <a:rPr lang="sk-SK" dirty="0"/>
              <a:t>!</a:t>
            </a:r>
          </a:p>
        </p:txBody>
      </p:sp>
      <p:sp>
        <p:nvSpPr>
          <p:cNvPr id="148" name="Shape 148"/>
          <p:cNvSpPr txBox="1">
            <a:spLocks noGrp="1"/>
          </p:cNvSpPr>
          <p:nvPr>
            <p:ph idx="1"/>
          </p:nvPr>
        </p:nvSpPr>
        <p:spPr>
          <a:xfrm>
            <a:off x="457200" y="3498975"/>
            <a:ext cx="8229600" cy="2627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03200" lvl="0" indent="0" algn="ctr">
              <a:spcBef>
                <a:spcPts val="0"/>
              </a:spcBef>
              <a:buNone/>
            </a:pPr>
            <a:r>
              <a:rPr lang="sk-SK" dirty="0"/>
              <a:t> </a:t>
            </a:r>
            <a:r>
              <a:rPr lang="sk-SK" u="sng" dirty="0">
                <a:solidFill>
                  <a:schemeClr val="hlink"/>
                </a:solidFill>
                <a:hlinkClick r:id="rId3"/>
              </a:rPr>
              <a:t>natka.rak@gmail.com</a:t>
            </a:r>
          </a:p>
          <a:p>
            <a:pPr lvl="0" algn="ctr">
              <a:spcBef>
                <a:spcPts val="0"/>
              </a:spcBef>
              <a:buNone/>
            </a:pPr>
            <a:r>
              <a:rPr lang="sk-SK" dirty="0" err="1"/>
              <a:t>fb</a:t>
            </a:r>
            <a:r>
              <a:rPr lang="sk-SK" dirty="0"/>
              <a:t>: </a:t>
            </a:r>
            <a:r>
              <a:rPr lang="sk-SK" dirty="0" err="1"/>
              <a:t>Natalia</a:t>
            </a:r>
            <a:r>
              <a:rPr lang="sk-SK" dirty="0"/>
              <a:t> </a:t>
            </a:r>
            <a:r>
              <a:rPr lang="sk-SK" dirty="0" err="1"/>
              <a:t>Rakovska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83071"/>
            <a:ext cx="9060789" cy="642628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235794" y="517891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sk-SK" sz="4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Ljubljana</a:t>
            </a:r>
            <a:endParaRPr lang="sk-SK" sz="4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2" name="Shape 92"/>
          <p:cNvSpPr txBox="1">
            <a:spLocks noGrp="1"/>
          </p:cNvSpPr>
          <p:nvPr>
            <p:ph idx="1"/>
          </p:nvPr>
        </p:nvSpPr>
        <p:spPr>
          <a:xfrm>
            <a:off x="414404" y="1798781"/>
            <a:ext cx="6591985" cy="37776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Hlavné mesto Slovinska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Cca 200tis. Obyvateľov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518863" y="332656"/>
            <a:ext cx="8229600" cy="171420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sk-SK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Univerza v </a:t>
            </a:r>
            <a:r>
              <a:rPr lang="sk-SK" sz="4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Ljubljani</a:t>
            </a:r>
            <a:r>
              <a:rPr lang="sk-SK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/>
            </a:r>
            <a:br>
              <a:rPr lang="sk-SK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sk-SK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sk-SK" sz="4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University</a:t>
            </a:r>
            <a:r>
              <a:rPr lang="sk-SK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sk-SK" sz="44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Ljubljana</a:t>
            </a:r>
            <a:r>
              <a:rPr lang="sk-SK" sz="4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idx="1"/>
          </p:nvPr>
        </p:nvSpPr>
        <p:spPr>
          <a:xfrm>
            <a:off x="2645877" y="2710705"/>
            <a:ext cx="6120680" cy="327322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Založená v 1919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23 fakúlt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Okolo 40000 študentov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Ročne okolo 2300 zahraničných študentov</a:t>
            </a:r>
          </a:p>
        </p:txBody>
      </p:sp>
      <p:pic>
        <p:nvPicPr>
          <p:cNvPr id="98" name="Shape 98"/>
          <p:cNvPicPr preferRelativeResize="0"/>
          <p:nvPr/>
        </p:nvPicPr>
        <p:blipFill rotWithShape="1">
          <a:blip r:embed="rId3">
            <a:alphaModFix/>
          </a:blip>
          <a:srcRect l="1" r="72339"/>
          <a:stretch/>
        </p:blipFill>
        <p:spPr>
          <a:xfrm>
            <a:off x="288117" y="1988840"/>
            <a:ext cx="2318979" cy="397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60648" y="0"/>
            <a:ext cx="12094464" cy="6830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/>
        </p:nvSpPr>
        <p:spPr>
          <a:xfrm>
            <a:off x="3419872" y="6142011"/>
            <a:ext cx="308193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32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Budova rektorátu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15616" y="471661"/>
            <a:ext cx="7571184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lang="sk-SK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</a:t>
            </a:r>
            <a:r>
              <a:rPr lang="sk-SK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of </a:t>
            </a:r>
            <a:r>
              <a:rPr lang="sk-SK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Computer</a:t>
            </a:r>
            <a:r>
              <a:rPr lang="sk-SK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and </a:t>
            </a:r>
            <a:r>
              <a:rPr lang="sk-SK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</a:t>
            </a:r>
            <a:r>
              <a:rPr lang="sk-SK" sz="3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sk-SK" sz="32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Science</a:t>
            </a:r>
            <a:endParaRPr lang="sk-SK" sz="3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idx="1"/>
          </p:nvPr>
        </p:nvSpPr>
        <p:spPr>
          <a:xfrm>
            <a:off x="467544" y="2132856"/>
            <a:ext cx="8229600" cy="4156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Predmety, ktoré som študovala: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sk-S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Information systems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sk-S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Multimedia systems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sk-S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 programming</a:t>
            </a: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sk-S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Artificial Intelligence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sk-SK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Verjetnost in Statistika (Probability and Statistics)</a:t>
            </a: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512" y="116632"/>
            <a:ext cx="1086748" cy="18526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293" y="801000"/>
            <a:ext cx="9170293" cy="5168287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 txBox="1"/>
          <p:nvPr/>
        </p:nvSpPr>
        <p:spPr>
          <a:xfrm>
            <a:off x="899592" y="6034088"/>
            <a:ext cx="7741222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Faculty of Computer and Information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1211274" y="287225"/>
            <a:ext cx="6589199" cy="128089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sk-SK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Mimoškolské aktivity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idx="1"/>
          </p:nvPr>
        </p:nvSpPr>
        <p:spPr>
          <a:xfrm>
            <a:off x="744047" y="1784684"/>
            <a:ext cx="7810406" cy="43754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Blízko do prírody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Množstvo kultúrnych podujatí</a:t>
            </a: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 </a:t>
            </a:r>
            <a:r>
              <a:rPr lang="sk-SK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sk-SK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Ljubljana</a:t>
            </a:r>
            <a:endParaRPr lang="sk-SK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ESN </a:t>
            </a:r>
            <a:r>
              <a:rPr lang="sk-SK" sz="3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Ljubljana</a:t>
            </a:r>
            <a:endParaRPr lang="sk-SK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marR="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</a:pPr>
            <a:r>
              <a:rPr lang="sk-SK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výlety, prehliadky mesta, </a:t>
            </a:r>
            <a:r>
              <a:rPr lang="sk-SK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</a:t>
            </a:r>
            <a:r>
              <a:rPr lang="sk-SK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weeks</a:t>
            </a:r>
            <a:endParaRPr lang="sk-SK"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sk-SK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cestovanie- v Slovinsku aj zahraničie (Chorvátsko, Taliansko, Rakúsko, </a:t>
            </a:r>
            <a:endParaRPr lang="sk-SK" sz="32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sk-SK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sk-SK" sz="32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sk-SK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Bosnia</a:t>
            </a:r>
            <a:r>
              <a:rPr lang="sk-SK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sk-SK" sz="3200" b="0" i="0" u="none" strike="noStrike" cap="none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Herzegovina</a:t>
            </a:r>
            <a:r>
              <a:rPr lang="sk-SK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61715"/>
            <a:ext cx="9051341" cy="511745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/>
          <p:nvPr/>
        </p:nvSpPr>
        <p:spPr>
          <a:xfrm>
            <a:off x="3208485" y="6016787"/>
            <a:ext cx="2727029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Plitvické jazerá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57250"/>
            <a:ext cx="9052560" cy="509412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 txBox="1"/>
          <p:nvPr/>
        </p:nvSpPr>
        <p:spPr>
          <a:xfrm>
            <a:off x="3288123" y="6000750"/>
            <a:ext cx="2567754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sk-SK"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Velika Planina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</TotalTime>
  <Words>122</Words>
  <Application>Microsoft Office PowerPoint</Application>
  <PresentationFormat>Předvádění na obrazovce (4:3)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Times New Roman</vt:lpstr>
      <vt:lpstr>Wingdings 3</vt:lpstr>
      <vt:lpstr>Stébla</vt:lpstr>
      <vt:lpstr>Erasmus v Ljubljane</vt:lpstr>
      <vt:lpstr>Ljubljana</vt:lpstr>
      <vt:lpstr>Univerza v Ljubljani (University of Ljubljana)</vt:lpstr>
      <vt:lpstr>Prezentace aplikace PowerPoint</vt:lpstr>
      <vt:lpstr>Faculty of Computer and Information Science</vt:lpstr>
      <vt:lpstr>Prezentace aplikace PowerPoint</vt:lpstr>
      <vt:lpstr>Mimoškolské aktivity</vt:lpstr>
      <vt:lpstr>Prezentace aplikace PowerPoint</vt:lpstr>
      <vt:lpstr>Prezentace aplikace PowerPoint</vt:lpstr>
      <vt:lpstr>Prezentace aplikace PowerPoint</vt:lpstr>
      <vt:lpstr>Ďakujem za pozornosť!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v Ljubljane</dc:title>
  <cp:lastModifiedBy>Rakovská Natália</cp:lastModifiedBy>
  <cp:revision>3</cp:revision>
  <dcterms:modified xsi:type="dcterms:W3CDTF">2017-10-04T13:07:23Z</dcterms:modified>
</cp:coreProperties>
</file>