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71" r:id="rId7"/>
    <p:sldId id="266" r:id="rId8"/>
    <p:sldId id="267" r:id="rId9"/>
    <p:sldId id="262" r:id="rId10"/>
    <p:sldId id="269" r:id="rId11"/>
    <p:sldId id="270" r:id="rId12"/>
    <p:sldId id="264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78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15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81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650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985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1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52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162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47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9046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96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8D83F-476D-444D-B7AE-2F59097D7EB7}" type="datetimeFigureOut">
              <a:rPr lang="cs-CZ" smtClean="0"/>
              <a:t>14.10.2015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9E140-8087-4923-9145-CD06A1FCFF8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015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anicka\Desktop\Fotky\2015\Norsko VODA\Norsko - upravit\DSC041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3836"/>
            <a:ext cx="10619330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44016" y="86767"/>
            <a:ext cx="7772400" cy="1470025"/>
          </a:xfrm>
        </p:spPr>
        <p:txBody>
          <a:bodyPr/>
          <a:lstStyle/>
          <a:p>
            <a:r>
              <a:rPr lang="cs-CZ" dirty="0" smtClean="0"/>
              <a:t>Norsko - </a:t>
            </a:r>
            <a:r>
              <a:rPr lang="cs-CZ" dirty="0" err="1" smtClean="0"/>
              <a:t>Universitetet</a:t>
            </a:r>
            <a:r>
              <a:rPr lang="cs-CZ" dirty="0" smtClean="0"/>
              <a:t> i </a:t>
            </a:r>
            <a:r>
              <a:rPr lang="cs-CZ" dirty="0" err="1" smtClean="0"/>
              <a:t>Stavanger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3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755" y="4030267"/>
            <a:ext cx="5507564" cy="2827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882" y="0"/>
            <a:ext cx="5373689" cy="403026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64" y="3724731"/>
            <a:ext cx="4502235" cy="3376677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763" y="0"/>
            <a:ext cx="4956041" cy="3717032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689" y="2449898"/>
            <a:ext cx="3010150" cy="2257612"/>
          </a:xfrm>
        </p:spPr>
      </p:pic>
    </p:spTree>
    <p:extLst>
      <p:ext uri="{BB962C8B-B14F-4D97-AF65-F5344CB8AC3E}">
        <p14:creationId xmlns:p14="http://schemas.microsoft.com/office/powerpoint/2010/main" val="77918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nicka\Desktop\kve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028" y="1052290"/>
            <a:ext cx="2757044" cy="252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5219"/>
            <a:ext cx="8229600" cy="1143000"/>
          </a:xfrm>
        </p:spPr>
        <p:txBody>
          <a:bodyPr/>
          <a:lstStyle/>
          <a:p>
            <a:r>
              <a:rPr lang="cs-CZ" dirty="0" smtClean="0"/>
              <a:t>17.května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291"/>
            <a:ext cx="2468698" cy="252072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056989"/>
            <a:ext cx="4214010" cy="280405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4011"/>
            <a:ext cx="4499992" cy="33749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51" y="3504011"/>
            <a:ext cx="4644350" cy="33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80529" y="5909"/>
            <a:ext cx="4824536" cy="1118835"/>
          </a:xfrm>
        </p:spPr>
        <p:txBody>
          <a:bodyPr/>
          <a:lstStyle/>
          <a:p>
            <a:r>
              <a:rPr lang="cs-CZ" dirty="0" smtClean="0"/>
              <a:t>Kontakty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3786" y="2332037"/>
            <a:ext cx="4536503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Klara</a:t>
            </a:r>
            <a:r>
              <a:rPr lang="cs-CZ" dirty="0" smtClean="0"/>
              <a:t> </a:t>
            </a:r>
            <a:r>
              <a:rPr lang="cs-CZ" dirty="0" err="1" smtClean="0"/>
              <a:t>Gümplová</a:t>
            </a:r>
            <a:endParaRPr lang="cs-CZ" dirty="0" smtClean="0"/>
          </a:p>
          <a:p>
            <a:pPr marL="0" indent="0">
              <a:buNone/>
            </a:pPr>
            <a:r>
              <a:rPr lang="cs-CZ" dirty="0" err="1"/>
              <a:t>Tømáš</a:t>
            </a:r>
            <a:r>
              <a:rPr lang="cs-CZ" dirty="0"/>
              <a:t> </a:t>
            </a:r>
            <a:r>
              <a:rPr lang="cs-CZ" dirty="0" smtClean="0"/>
              <a:t>Těšitel</a:t>
            </a:r>
          </a:p>
          <a:p>
            <a:pPr marL="0" indent="0">
              <a:buNone/>
            </a:pPr>
            <a:r>
              <a:rPr lang="cs-CZ" dirty="0" smtClean="0"/>
              <a:t>Jani Zindrová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BLOG</a:t>
            </a:r>
            <a:r>
              <a:rPr lang="cs-CZ" dirty="0" smtClean="0"/>
              <a:t>: </a:t>
            </a:r>
            <a:r>
              <a:rPr lang="cs-CZ" sz="2800" dirty="0" smtClean="0"/>
              <a:t>janinesfairyland.wix.com/mail</a:t>
            </a:r>
            <a:endParaRPr lang="cs-CZ" sz="2800" dirty="0"/>
          </a:p>
        </p:txBody>
      </p:sp>
      <p:pic>
        <p:nvPicPr>
          <p:cNvPr id="4098" name="Picture 2" descr="C:\Users\Janicka\Desktop\Facebook-Logo-Wallpaper-Full-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3240360" cy="107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Janicka\Desktop\Fotky\2015\Norsko VODA\Norsko - upravit\DSC047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304907" y="1339101"/>
            <a:ext cx="7983253" cy="530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13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https://scontent-vie1-1.xx.fbcdn.net/hphotos-xap1/v/t1.0-9/12009629_10204477980500307_6645934661279128437_n.jpg?oh=e2d4cef7fee141d3700f777800c97f4d&amp;oe=56CFFD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127298"/>
            <a:ext cx="2448272" cy="373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static.wixstatic.com/media/7b6009_6e0d736e3daa40d3b4c141f38289c74b.jpg_srb_p_501_754_75_22_0.50_1.20_0.00_jpg_sr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752518"/>
            <a:ext cx="3117493" cy="468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http://static.wixstatic.com/media/7b6009_ef508ef1248f41099bd5e656d297bb9c.jpg_srb_p_620_412_75_22_0.50_1.20_0.00_jpg_sr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885" y="4342098"/>
            <a:ext cx="3795275" cy="2515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static.wixstatic.com/media/7b6009_915fca53add84e62931d5e206a139a8a.jpg_srb_p_837_475_75_22_0.50_1.20_0.00_jpg_sr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14661"/>
            <a:ext cx="3771815" cy="213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http://static.wixstatic.com/media/7b6009_f82d434edd48481689799f60a6038671.jpg_srb_p_672_447_75_22_0.50_1.20_0.00_jpg_sr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318" y="2109655"/>
            <a:ext cx="3723834" cy="24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tatic.wixstatic.com/media/7b6009_57d7a85f43a54362aca50784416d8f18.jpg_srb_p_670_445_75_22_0.50_1.20_0.00_jpg_sr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22" y="-388"/>
            <a:ext cx="3214278" cy="21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Janicka\Desktop\Fotky\2015\Norsko VODA\Norsko - upravit\DSC04717up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22" y="2109655"/>
            <a:ext cx="3665066" cy="243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scontent-vie1-1.xx.fbcdn.net/hphotos-xpl1/t31.0-8/12006475_10204478036021695_970458985938438542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961" y="4545174"/>
            <a:ext cx="3480575" cy="231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86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437" y="0"/>
            <a:ext cx="9626437" cy="68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2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cs-CZ" dirty="0" smtClean="0"/>
              <a:t>Doprava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2168"/>
            <a:ext cx="3970784" cy="2404864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Do </a:t>
            </a:r>
            <a:r>
              <a:rPr lang="cs-CZ" dirty="0" err="1" smtClean="0"/>
              <a:t>Stavangeru</a:t>
            </a:r>
            <a:r>
              <a:rPr lang="cs-CZ" dirty="0" smtClean="0"/>
              <a:t> – </a:t>
            </a:r>
            <a:r>
              <a:rPr lang="cs-CZ" dirty="0" smtClean="0"/>
              <a:t>Letadlo(ČSA </a:t>
            </a:r>
            <a:r>
              <a:rPr lang="cs-CZ" dirty="0" smtClean="0"/>
              <a:t>přímý let, </a:t>
            </a:r>
            <a:r>
              <a:rPr lang="cs-CZ" dirty="0" err="1" smtClean="0"/>
              <a:t>blablacar</a:t>
            </a:r>
            <a:endParaRPr lang="cs-CZ" dirty="0" smtClean="0"/>
          </a:p>
          <a:p>
            <a:r>
              <a:rPr lang="cs-CZ" dirty="0" smtClean="0"/>
              <a:t>Po </a:t>
            </a:r>
            <a:r>
              <a:rPr lang="cs-CZ" dirty="0" err="1" smtClean="0"/>
              <a:t>Stavangeru</a:t>
            </a:r>
            <a:r>
              <a:rPr lang="cs-CZ" dirty="0" smtClean="0"/>
              <a:t> – bus (</a:t>
            </a:r>
            <a:r>
              <a:rPr lang="cs-CZ" b="1" dirty="0" smtClean="0"/>
              <a:t>mávat</a:t>
            </a:r>
            <a:r>
              <a:rPr lang="cs-CZ" dirty="0" smtClean="0"/>
              <a:t>), kolo, auto (</a:t>
            </a:r>
            <a:r>
              <a:rPr lang="cs-CZ" dirty="0" err="1" smtClean="0"/>
              <a:t>chip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64088" y="260648"/>
            <a:ext cx="2901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Počasí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85921" y="1268760"/>
            <a:ext cx="39604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Zima, vítr, déšť a tma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dirty="0"/>
              <a:t>Nepromokavou bundu</a:t>
            </a:r>
          </a:p>
        </p:txBody>
      </p:sp>
      <p:pic>
        <p:nvPicPr>
          <p:cNvPr id="6148" name="Picture 4" descr="C:\Users\Janicka\Desktop\Fotky\2015\Norsko\export\DSC02577ex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4" y="4005064"/>
            <a:ext cx="3972784" cy="264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anicka\Desktop\Fotky\2015\Norsko\export\DSC02056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658" y="4005064"/>
            <a:ext cx="397278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1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Draho!</a:t>
            </a:r>
          </a:p>
          <a:p>
            <a:r>
              <a:rPr lang="cs-CZ" dirty="0" smtClean="0"/>
              <a:t>Pivo: 40 – 80 NOK (1 NOK = 3 Kč)</a:t>
            </a:r>
          </a:p>
          <a:p>
            <a:r>
              <a:rPr lang="cs-CZ" dirty="0" smtClean="0"/>
              <a:t>Víno: od 100 NOK</a:t>
            </a:r>
          </a:p>
          <a:p>
            <a:r>
              <a:rPr lang="cs-CZ" dirty="0" smtClean="0"/>
              <a:t>Kolej: 2900 – 4300 NOK</a:t>
            </a:r>
          </a:p>
          <a:p>
            <a:r>
              <a:rPr lang="cs-CZ" dirty="0" smtClean="0"/>
              <a:t>Obchody: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Hlídání </a:t>
            </a:r>
            <a:r>
              <a:rPr lang="cs-CZ" dirty="0" smtClean="0"/>
              <a:t>dětí</a:t>
            </a:r>
          </a:p>
          <a:p>
            <a:r>
              <a:rPr lang="cs-CZ" b="1" dirty="0" smtClean="0"/>
              <a:t>Přednášky a konference s občerstvením, tašky s dobrotami, sponzorovaná </a:t>
            </a:r>
            <a:r>
              <a:rPr lang="cs-CZ" b="1" dirty="0" err="1" smtClean="0"/>
              <a:t>párty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645024"/>
            <a:ext cx="1669410" cy="115212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674" y="3863239"/>
            <a:ext cx="2428572" cy="86190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501008"/>
            <a:ext cx="1517154" cy="151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Předměty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7762"/>
            <a:ext cx="1608666" cy="1919326"/>
          </a:xfrm>
        </p:spPr>
      </p:pic>
      <p:sp>
        <p:nvSpPr>
          <p:cNvPr id="3" name="TextovéPole 2"/>
          <p:cNvSpPr txBox="1"/>
          <p:nvPr/>
        </p:nvSpPr>
        <p:spPr>
          <a:xfrm>
            <a:off x="755576" y="1485748"/>
            <a:ext cx="79208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3200" b="1" dirty="0"/>
              <a:t>Business </a:t>
            </a:r>
            <a:r>
              <a:rPr lang="cs-CZ" sz="3200" b="1" dirty="0" err="1" smtClean="0"/>
              <a:t>Administration</a:t>
            </a:r>
            <a:endParaRPr lang="cs-CZ" sz="3200" b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smtClean="0"/>
              <a:t>International Business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Operational</a:t>
            </a:r>
            <a:r>
              <a:rPr lang="cs-CZ" sz="3200" dirty="0" smtClean="0"/>
              <a:t>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Consumer</a:t>
            </a:r>
            <a:r>
              <a:rPr lang="cs-CZ" sz="3200" dirty="0" smtClean="0"/>
              <a:t> </a:t>
            </a:r>
            <a:r>
              <a:rPr lang="cs-CZ" sz="3200" dirty="0" err="1" smtClean="0"/>
              <a:t>Behaviour</a:t>
            </a:r>
            <a:endParaRPr lang="cs-CZ" sz="3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3200" dirty="0" err="1" smtClean="0"/>
              <a:t>Financial</a:t>
            </a:r>
            <a:r>
              <a:rPr lang="cs-CZ" sz="3200" dirty="0" smtClean="0"/>
              <a:t> market (</a:t>
            </a:r>
            <a:r>
              <a:rPr lang="cs-CZ" sz="3200" dirty="0" err="1" smtClean="0"/>
              <a:t>xxx</a:t>
            </a:r>
            <a:r>
              <a:rPr lang="cs-CZ" sz="3200" dirty="0" smtClean="0"/>
              <a:t>?)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781586" y="279341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každý 10 ETCS</a:t>
            </a:r>
            <a:endParaRPr lang="cs-CZ" dirty="0"/>
          </a:p>
        </p:txBody>
      </p:sp>
      <p:sp>
        <p:nvSpPr>
          <p:cNvPr id="7" name="Pravá složená závorka 6"/>
          <p:cNvSpPr/>
          <p:nvPr/>
        </p:nvSpPr>
        <p:spPr>
          <a:xfrm>
            <a:off x="5796136" y="1988840"/>
            <a:ext cx="648072" cy="19784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C:\Users\Janicka\Desktop\Fotky\2015\Norsko\export\DSC02017ex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779"/>
            <a:ext cx="9144000" cy="207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6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anicka\Desktop\uis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322" y="0"/>
            <a:ext cx="5321678" cy="362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nicka\Desktop\ui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195"/>
            <a:ext cx="4843208" cy="32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nicka\Desktop\U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629194"/>
            <a:ext cx="4843207" cy="3228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0292449">
            <a:off x="899592" y="1620089"/>
            <a:ext cx="2130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Levné pivo!</a:t>
            </a:r>
            <a:endParaRPr lang="cs-CZ" sz="3200" dirty="0"/>
          </a:p>
        </p:txBody>
      </p:sp>
      <p:sp>
        <p:nvSpPr>
          <p:cNvPr id="7" name="Šipka doprava 6"/>
          <p:cNvSpPr/>
          <p:nvPr/>
        </p:nvSpPr>
        <p:spPr>
          <a:xfrm>
            <a:off x="1763688" y="2204864"/>
            <a:ext cx="194271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76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Stavanger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4. největší norské město (menší než HK)</a:t>
            </a:r>
          </a:p>
          <a:p>
            <a:r>
              <a:rPr lang="cs-CZ" dirty="0" smtClean="0"/>
              <a:t>JZ, na pobřeží</a:t>
            </a:r>
          </a:p>
          <a:p>
            <a:r>
              <a:rPr lang="cs-CZ" dirty="0" smtClean="0"/>
              <a:t>Staré bílé dřevěné domy x moderní budovy</a:t>
            </a:r>
          </a:p>
          <a:p>
            <a:r>
              <a:rPr lang="cs-CZ" dirty="0" smtClean="0"/>
              <a:t>Všude blízko k vodě</a:t>
            </a:r>
          </a:p>
          <a:p>
            <a:r>
              <a:rPr lang="cs-CZ" dirty="0" smtClean="0"/>
              <a:t>Ropa!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642025"/>
            <a:ext cx="3482869" cy="221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661" y="4618250"/>
            <a:ext cx="2987660" cy="223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3554" y="4642025"/>
            <a:ext cx="3193346" cy="221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596" y="274638"/>
            <a:ext cx="936104" cy="115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8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/>
          <a:lstStyle/>
          <a:p>
            <a:r>
              <a:rPr lang="cs-CZ" dirty="0" smtClean="0"/>
              <a:t>Jedinečné výlety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1731889"/>
            <a:ext cx="453429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21" y="3734648"/>
            <a:ext cx="1827451" cy="268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ovéPole 6"/>
          <p:cNvSpPr txBox="1"/>
          <p:nvPr/>
        </p:nvSpPr>
        <p:spPr>
          <a:xfrm>
            <a:off x="2483768" y="173941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Preikestolen</a:t>
            </a:r>
            <a:r>
              <a:rPr lang="cs-CZ" sz="2000" b="1" dirty="0" smtClean="0"/>
              <a:t> 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22293" y="6416040"/>
            <a:ext cx="1675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err="1"/>
              <a:t>Månafossen</a:t>
            </a:r>
            <a:endParaRPr lang="cs-CZ" sz="2000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790772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Kjeragbolten</a:t>
            </a:r>
            <a:endParaRPr lang="cs-CZ" sz="2400" b="1" dirty="0"/>
          </a:p>
        </p:txBody>
      </p:sp>
      <p:pic>
        <p:nvPicPr>
          <p:cNvPr id="4098" name="Picture 2" descr="https://scontent-vie1-1.xx.fbcdn.net/hphotos-xpa1/t31.0-8/11222728_10204263722503991_7951551200347161604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713" y="4170647"/>
            <a:ext cx="4096034" cy="272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483768" y="41881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 smtClean="0"/>
              <a:t>Trolltunga</a:t>
            </a:r>
            <a:endParaRPr lang="cs-CZ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70" y="1772816"/>
            <a:ext cx="3390123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ovéPole 13"/>
          <p:cNvSpPr txBox="1"/>
          <p:nvPr/>
        </p:nvSpPr>
        <p:spPr>
          <a:xfrm>
            <a:off x="5868144" y="177281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/>
              <a:t>Kjeragbolten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046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03416"/>
            <a:ext cx="8229600" cy="1143000"/>
          </a:xfrm>
        </p:spPr>
        <p:txBody>
          <a:bodyPr/>
          <a:lstStyle/>
          <a:p>
            <a:r>
              <a:rPr lang="cs-CZ" dirty="0" smtClean="0"/>
              <a:t>Volný čas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03426"/>
            <a:ext cx="6192688" cy="3837075"/>
          </a:xfrm>
        </p:spPr>
        <p:txBody>
          <a:bodyPr>
            <a:normAutofit fontScale="92500" lnSpcReduction="20000"/>
          </a:bodyPr>
          <a:lstStyle/>
          <a:p>
            <a:r>
              <a:rPr lang="cs-CZ" dirty="0" err="1" smtClean="0"/>
              <a:t>Kulturhus</a:t>
            </a:r>
            <a:r>
              <a:rPr lang="cs-CZ" dirty="0" smtClean="0"/>
              <a:t>: </a:t>
            </a:r>
            <a:r>
              <a:rPr lang="cs-CZ" dirty="0" smtClean="0"/>
              <a:t>SAPS</a:t>
            </a: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smtClean="0"/>
              <a:t>Norština</a:t>
            </a:r>
            <a:r>
              <a:rPr lang="cs-CZ" dirty="0" smtClean="0"/>
              <a:t>, </a:t>
            </a:r>
            <a:r>
              <a:rPr lang="cs-CZ" dirty="0" err="1" smtClean="0"/>
              <a:t>fotokurz</a:t>
            </a:r>
            <a:r>
              <a:rPr lang="cs-CZ" dirty="0" smtClean="0"/>
              <a:t>, znaková </a:t>
            </a:r>
            <a:r>
              <a:rPr lang="cs-CZ" dirty="0" smtClean="0"/>
              <a:t>řeč</a:t>
            </a:r>
            <a:endParaRPr lang="cs-CZ" dirty="0"/>
          </a:p>
          <a:p>
            <a:r>
              <a:rPr lang="cs-CZ" dirty="0" err="1" smtClean="0"/>
              <a:t>Coffee</a:t>
            </a:r>
            <a:r>
              <a:rPr lang="cs-CZ" dirty="0" smtClean="0"/>
              <a:t> </a:t>
            </a:r>
            <a:r>
              <a:rPr lang="cs-CZ" dirty="0" err="1" smtClean="0"/>
              <a:t>around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world</a:t>
            </a:r>
            <a:endParaRPr lang="cs-CZ" dirty="0" smtClean="0"/>
          </a:p>
          <a:p>
            <a:r>
              <a:rPr lang="cs-CZ" dirty="0" smtClean="0"/>
              <a:t>Muzea</a:t>
            </a:r>
            <a:r>
              <a:rPr lang="cs-CZ" dirty="0" smtClean="0"/>
              <a:t>, </a:t>
            </a:r>
            <a:r>
              <a:rPr lang="cs-CZ" dirty="0" smtClean="0"/>
              <a:t>hokej, </a:t>
            </a:r>
            <a:r>
              <a:rPr lang="cs-CZ" dirty="0" err="1" smtClean="0"/>
              <a:t>famfrpál</a:t>
            </a:r>
            <a:endParaRPr lang="cs-CZ" dirty="0" smtClean="0"/>
          </a:p>
          <a:p>
            <a:r>
              <a:rPr lang="cs-CZ" dirty="0" smtClean="0"/>
              <a:t>Norština ve škole</a:t>
            </a:r>
          </a:p>
          <a:p>
            <a:r>
              <a:rPr lang="cs-CZ" dirty="0" smtClean="0"/>
              <a:t>Cestování (Bergen, </a:t>
            </a:r>
            <a:r>
              <a:rPr lang="cs-CZ" dirty="0" err="1" smtClean="0"/>
              <a:t>Trømso</a:t>
            </a:r>
            <a:r>
              <a:rPr lang="cs-CZ" dirty="0" smtClean="0"/>
              <a:t>, </a:t>
            </a:r>
            <a:r>
              <a:rPr lang="cs-CZ" dirty="0" err="1" smtClean="0"/>
              <a:t>Kjerag</a:t>
            </a:r>
            <a:r>
              <a:rPr lang="cs-CZ" dirty="0" smtClean="0"/>
              <a:t>,</a:t>
            </a:r>
            <a:br>
              <a:rPr lang="cs-CZ" dirty="0" smtClean="0"/>
            </a:br>
            <a:r>
              <a:rPr lang="cs-CZ" dirty="0" err="1" smtClean="0"/>
              <a:t>Preikestolen</a:t>
            </a:r>
            <a:r>
              <a:rPr lang="cs-CZ" dirty="0" smtClean="0"/>
              <a:t>, </a:t>
            </a:r>
            <a:r>
              <a:rPr lang="cs-CZ" dirty="0" err="1" smtClean="0"/>
              <a:t>Dalsnuten</a:t>
            </a:r>
            <a:r>
              <a:rPr lang="cs-CZ" dirty="0" smtClean="0"/>
              <a:t>, </a:t>
            </a:r>
            <a:r>
              <a:rPr lang="cs-CZ" dirty="0" smtClean="0"/>
              <a:t>…)</a:t>
            </a:r>
            <a:endParaRPr lang="cs-CZ" dirty="0" smtClean="0"/>
          </a:p>
          <a:p>
            <a:r>
              <a:rPr lang="cs-CZ" dirty="0" smtClean="0"/>
              <a:t>Sportcentrum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3"/>
            <a:ext cx="1008112" cy="4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static.wixstatic.com/media/7b6009_1ed1cc162fdd4be7a9a4586fbfbdc0c7.jpg_srb_p_670_503_75_22_0.50_1.20_0.00_jpg_sr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14348"/>
            <a:ext cx="2411760" cy="18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Janicka\Desktop\Fotky\2015\Norsko\export\DSC02663ex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85037"/>
            <a:ext cx="2411760" cy="362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12" y="4814349"/>
            <a:ext cx="2424229" cy="18070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3290" y="4814350"/>
            <a:ext cx="4880602" cy="18070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670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178</Words>
  <Application>Microsoft Office PowerPoint</Application>
  <PresentationFormat>Předvádění na obrazovce (4:3)</PresentationFormat>
  <Paragraphs>50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Norsko - Universitetet i Stavanger</vt:lpstr>
      <vt:lpstr>Prezentace aplikace PowerPoint</vt:lpstr>
      <vt:lpstr>Doprava</vt:lpstr>
      <vt:lpstr>Finance</vt:lpstr>
      <vt:lpstr>Předměty</vt:lpstr>
      <vt:lpstr>Prezentace aplikace PowerPoint</vt:lpstr>
      <vt:lpstr>Stavanger</vt:lpstr>
      <vt:lpstr>Jedinečné výlety</vt:lpstr>
      <vt:lpstr>Volný čas</vt:lpstr>
      <vt:lpstr>Prezentace aplikace PowerPoint</vt:lpstr>
      <vt:lpstr>17.května</vt:lpstr>
      <vt:lpstr>Kontakty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Norsko</dc:title>
  <dc:creator>Jana Zindrová</dc:creator>
  <cp:lastModifiedBy>Jana Zindrová</cp:lastModifiedBy>
  <cp:revision>26</cp:revision>
  <dcterms:created xsi:type="dcterms:W3CDTF">2015-10-13T09:12:15Z</dcterms:created>
  <dcterms:modified xsi:type="dcterms:W3CDTF">2015-10-14T21:01:02Z</dcterms:modified>
</cp:coreProperties>
</file>